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Roboto"/>
      <p:regular r:id="rId11"/>
      <p:bold r:id="rId12"/>
      <p:italic r:id="rId13"/>
      <p:boldItalic r:id="rId14"/>
    </p:embeddedFont>
    <p:embeddedFont>
      <p:font typeface="Merriweath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regular.fntdata"/><Relationship Id="rId10" Type="http://schemas.openxmlformats.org/officeDocument/2006/relationships/slide" Target="slides/slide5.xml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erriweather-regular.fntdata"/><Relationship Id="rId14" Type="http://schemas.openxmlformats.org/officeDocument/2006/relationships/font" Target="fonts/Roboto-boldItalic.fntdata"/><Relationship Id="rId17" Type="http://schemas.openxmlformats.org/officeDocument/2006/relationships/font" Target="fonts/Merriweather-italic.fntdata"/><Relationship Id="rId16" Type="http://schemas.openxmlformats.org/officeDocument/2006/relationships/font" Target="fonts/Merriweather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Merriweather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5a47e8625e_0_6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5a47e8625e_0_6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5a4f2e3700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5a4f2e3700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a4f2e3700_1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5a4f2e3700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a4f2e3700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a4f2e3700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Digital Forretningsutvikling</a:t>
            </a:r>
            <a:endParaRPr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Bacheloroppgave vår 2019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Runar &amp; Endre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4722600" y="522450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b="1" lang="en" sz="1600"/>
              <a:t>Beskrivelse av oppgave</a:t>
            </a:r>
            <a:endParaRPr b="1"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b="1" i="1" lang="en" sz="1600"/>
              <a:t>“Interessant tema som gikk igjen i mange tidligere fag”</a:t>
            </a:r>
            <a:endParaRPr b="1" i="1"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b="1" lang="en" sz="1600"/>
              <a:t>Fremgangsmåte</a:t>
            </a:r>
            <a:endParaRPr b="1"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600" u="sng"/>
              <a:t>I detalj</a:t>
            </a:r>
            <a:endParaRPr b="1" sz="1600" u="sng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-"/>
            </a:pPr>
            <a:r>
              <a:rPr b="1" lang="en" sz="1600"/>
              <a:t>Samarbeid med to kommuner</a:t>
            </a:r>
            <a:endParaRPr b="1"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b="1" lang="en" sz="1600"/>
              <a:t>Informasjon:</a:t>
            </a:r>
            <a:endParaRPr b="1"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b="1" lang="en" sz="1600"/>
              <a:t>Litteratursøk</a:t>
            </a:r>
            <a:endParaRPr b="1"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b="1" lang="en" sz="1600"/>
              <a:t>Intervju</a:t>
            </a:r>
            <a:endParaRPr b="1"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71" name="Google Shape;71;p1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Problemstilling: </a:t>
            </a:r>
            <a:r>
              <a:rPr lang="en"/>
              <a:t>Hvordan kan kommuner ta i bruk outsourcing av IT for å nå sin IT-visjon?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Resultater: Kommunene</a:t>
            </a:r>
            <a:endParaRPr/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/>
              <a:t>Trondheim Kommune</a:t>
            </a:r>
            <a:endParaRPr sz="1600" u="sng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Outsourcer i høy grad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Visjon: </a:t>
            </a:r>
            <a:r>
              <a:rPr lang="en" sz="1600"/>
              <a:t>Mestring og digitale tjenester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Har begynt med insourcing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Bygge opp kompetanse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Skytjenester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/>
              <a:t>Stavanger Kommune</a:t>
            </a:r>
            <a:endParaRPr sz="1600" u="sng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Har aldri drevet med outsourcing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Visjon: Utføre tjenester digitalt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Alltid driftet internt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Bevare kompetanse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Skytjenester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Ønsker å gjøre mest mulig selv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4722600" y="522450"/>
            <a:ext cx="4166400" cy="409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200"/>
              <a:t>Ulik praksis</a:t>
            </a:r>
            <a:endParaRPr b="1" sz="22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200"/>
              <a:t>Ulike resultater</a:t>
            </a:r>
            <a:endParaRPr b="1" sz="22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200"/>
              <a:t>Definisjonsforskjeller</a:t>
            </a:r>
            <a:endParaRPr b="1" sz="22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200"/>
              <a:t>Fremtidig praksis</a:t>
            </a:r>
            <a:endParaRPr b="1" sz="22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84" name="Google Shape;84;p16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Konklusjon</a:t>
            </a:r>
            <a:endParaRPr sz="3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Tanker om videre arbeid</a:t>
            </a:r>
            <a:endParaRPr sz="3000"/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</a:rPr>
              <a:t>Undersøke hva innbyggerne i Trondheim og Stavanger kommune mener om IT-tjenestene.</a:t>
            </a:r>
            <a:endParaRPr b="1"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b="1" lang="en" sz="1800">
                <a:solidFill>
                  <a:srgbClr val="000000"/>
                </a:solidFill>
              </a:rPr>
              <a:t>Tilfredshet</a:t>
            </a:r>
            <a:endParaRPr b="1"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b="1" lang="en" sz="1800">
                <a:solidFill>
                  <a:srgbClr val="000000"/>
                </a:solidFill>
              </a:rPr>
              <a:t>Mestring</a:t>
            </a:r>
            <a:endParaRPr b="1"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b="1" lang="en" sz="1800">
                <a:solidFill>
                  <a:srgbClr val="000000"/>
                </a:solidFill>
              </a:rPr>
              <a:t>Kvalitet</a:t>
            </a:r>
            <a:endParaRPr b="1" sz="1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800">
                <a:solidFill>
                  <a:srgbClr val="000000"/>
                </a:solidFill>
              </a:rPr>
              <a:t>Undersøke flere kommuner, og ta disse med i neste sammenligning</a:t>
            </a:r>
            <a:endParaRPr b="1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