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8" r:id="rId2"/>
  </p:sldMasterIdLst>
  <p:notesMasterIdLst>
    <p:notesMasterId r:id="rId12"/>
  </p:notesMasterIdLst>
  <p:handoutMasterIdLst>
    <p:handoutMasterId r:id="rId13"/>
  </p:handoutMasterIdLst>
  <p:sldIdLst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68" r:id="rId11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emastil 1 – utheving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Temastil 1 – utheving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7AC3CCA-C797-4891-BE02-D94E43425B78}" styleName="Middels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7B26C5-4107-4FEC-AEDC-1716B250A1EF}" styleName="Lys sti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Mørk stil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264" y="1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364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dato 2">
            <a:extLst>
              <a:ext uri="{FF2B5EF4-FFF2-40B4-BE49-F238E27FC236}">
                <a16:creationId xmlns:a16="http://schemas.microsoft.com/office/drawing/2014/main" id="{2735F24E-B84D-4043-92C9-552E795632EA}"/>
              </a:ext>
            </a:extLst>
          </p:cNvPr>
          <p:cNvSpPr txBox="1">
            <a:spLocks/>
          </p:cNvSpPr>
          <p:nvPr/>
        </p:nvSpPr>
        <p:spPr>
          <a:xfrm>
            <a:off x="5573026" y="8685213"/>
            <a:ext cx="750773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nb-NO"/>
            </a:defPPr>
            <a:lvl1pPr marL="0" algn="r" defTabSz="914400" rtl="0" eaLnBrk="1" latinLnBrk="0" hangingPunct="1"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7C80E2A-43EE-48A4-B67F-8193AE3D9DB3}" type="datetimeFigureOut">
              <a:rPr lang="nb-NO" smtClean="0"/>
              <a:pPr/>
              <a:t>20.05.2019</a:t>
            </a:fld>
            <a:endParaRPr lang="nb-NO" dirty="0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36D6527A-ACD8-4394-982C-FCE7201269FF}"/>
              </a:ext>
            </a:extLst>
          </p:cNvPr>
          <p:cNvSpPr txBox="1">
            <a:spLocks/>
          </p:cNvSpPr>
          <p:nvPr/>
        </p:nvSpPr>
        <p:spPr>
          <a:xfrm>
            <a:off x="6304547" y="8672363"/>
            <a:ext cx="370573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nb-NO"/>
            </a:defPPr>
            <a:lvl1pPr marL="0" algn="r" defTabSz="914400" rtl="0" eaLnBrk="1" latinLnBrk="0" hangingPunct="1"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CE09715-9D98-4731-B351-5DBACFC65E85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9" name="Plassholder for topptekst 1">
            <a:extLst>
              <a:ext uri="{FF2B5EF4-FFF2-40B4-BE49-F238E27FC236}">
                <a16:creationId xmlns:a16="http://schemas.microsoft.com/office/drawing/2014/main" id="{198DEF44-5A30-447B-AFA9-530C49AE346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454794" y="246855"/>
            <a:ext cx="3693696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nb-NO" sz="1000" dirty="0"/>
          </a:p>
        </p:txBody>
      </p:sp>
      <p:sp>
        <p:nvSpPr>
          <p:cNvPr id="10" name="Plassholder for bunntekst 5">
            <a:extLst>
              <a:ext uri="{FF2B5EF4-FFF2-40B4-BE49-F238E27FC236}">
                <a16:creationId xmlns:a16="http://schemas.microsoft.com/office/drawing/2014/main" id="{DF1ADB9D-E6DF-4CE4-8F66-C01D764C1F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385011" y="8672362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nb-NO" sz="7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1272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685800" y="347328"/>
            <a:ext cx="3693696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nb-NO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5573026" y="8685213"/>
            <a:ext cx="750773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7C80E2A-43EE-48A4-B67F-8193AE3D9DB3}" type="datetimeFigureOut">
              <a:rPr lang="nb-NO" smtClean="0"/>
              <a:pPr/>
              <a:t>20.05.2019</a:t>
            </a:fld>
            <a:endParaRPr lang="nb-NO" dirty="0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806116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088743"/>
            <a:ext cx="5486400" cy="4342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dirty="0"/>
              <a:t>Rediger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606392" y="869484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7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nb-NO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6304547" y="8672363"/>
            <a:ext cx="370573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CE09715-9D98-4731-B351-5DBACFC65E85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5679693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28650" indent="-171450" algn="l" defTabSz="914400" rtl="0" eaLnBrk="1" latinLnBrk="0" hangingPunct="1">
      <a:buFont typeface="Wingdings 3" panose="05040102010807070707" pitchFamily="18" charset="2"/>
      <a:buChar char="}"/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085850" indent="-171450" algn="l" defTabSz="914400" rtl="0" eaLnBrk="1" latinLnBrk="0" hangingPunct="1">
      <a:buFont typeface="Wingdings 3" panose="05040102010807070707" pitchFamily="18" charset="2"/>
      <a:buChar char="}"/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jpe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jpe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 list with backgrou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ssholder for bilde 11">
            <a:extLst>
              <a:ext uri="{FF2B5EF4-FFF2-40B4-BE49-F238E27FC236}">
                <a16:creationId xmlns:a16="http://schemas.microsoft.com/office/drawing/2014/main" id="{694A6AC6-54E2-4B83-BD2C-04AA2BF610B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466724 w 12192000"/>
              <a:gd name="connsiteY0" fmla="*/ 6409748 h 6858000"/>
              <a:gd name="connsiteX1" fmla="*/ 466724 w 12192000"/>
              <a:gd name="connsiteY1" fmla="*/ 6463755 h 6858000"/>
              <a:gd name="connsiteX2" fmla="*/ 520731 w 12192000"/>
              <a:gd name="connsiteY2" fmla="*/ 6436752 h 6858000"/>
              <a:gd name="connsiteX3" fmla="*/ 1464310 w 12192000"/>
              <a:gd name="connsiteY3" fmla="*/ 6366238 h 6858000"/>
              <a:gd name="connsiteX4" fmla="*/ 1464310 w 12192000"/>
              <a:gd name="connsiteY4" fmla="*/ 6510238 h 6858000"/>
              <a:gd name="connsiteX5" fmla="*/ 1467910 w 12192000"/>
              <a:gd name="connsiteY5" fmla="*/ 6510238 h 6858000"/>
              <a:gd name="connsiteX6" fmla="*/ 1467910 w 12192000"/>
              <a:gd name="connsiteY6" fmla="*/ 6366238 h 6858000"/>
              <a:gd name="connsiteX7" fmla="*/ 385967 w 12192000"/>
              <a:gd name="connsiteY7" fmla="*/ 6148576 h 6858000"/>
              <a:gd name="connsiteX8" fmla="*/ 385967 w 12192000"/>
              <a:gd name="connsiteY8" fmla="*/ 6152176 h 6858000"/>
              <a:gd name="connsiteX9" fmla="*/ 11833412 w 12192000"/>
              <a:gd name="connsiteY9" fmla="*/ 6152176 h 6858000"/>
              <a:gd name="connsiteX10" fmla="*/ 11833412 w 12192000"/>
              <a:gd name="connsiteY10" fmla="*/ 6148576 h 6858000"/>
              <a:gd name="connsiteX11" fmla="*/ 0 w 12192000"/>
              <a:gd name="connsiteY11" fmla="*/ 0 h 6858000"/>
              <a:gd name="connsiteX12" fmla="*/ 12192000 w 12192000"/>
              <a:gd name="connsiteY12" fmla="*/ 0 h 6858000"/>
              <a:gd name="connsiteX13" fmla="*/ 12192000 w 12192000"/>
              <a:gd name="connsiteY13" fmla="*/ 6858000 h 6858000"/>
              <a:gd name="connsiteX14" fmla="*/ 0 w 12192000"/>
              <a:gd name="connsiteY1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58000">
                <a:moveTo>
                  <a:pt x="466724" y="6409748"/>
                </a:moveTo>
                <a:lnTo>
                  <a:pt x="466724" y="6463755"/>
                </a:lnTo>
                <a:lnTo>
                  <a:pt x="520731" y="6436752"/>
                </a:lnTo>
                <a:close/>
                <a:moveTo>
                  <a:pt x="1464310" y="6366238"/>
                </a:moveTo>
                <a:lnTo>
                  <a:pt x="1464310" y="6510238"/>
                </a:lnTo>
                <a:lnTo>
                  <a:pt x="1467910" y="6510238"/>
                </a:lnTo>
                <a:lnTo>
                  <a:pt x="1467910" y="6366238"/>
                </a:lnTo>
                <a:close/>
                <a:moveTo>
                  <a:pt x="385967" y="6148576"/>
                </a:moveTo>
                <a:lnTo>
                  <a:pt x="385967" y="6152176"/>
                </a:lnTo>
                <a:lnTo>
                  <a:pt x="11833412" y="6152176"/>
                </a:lnTo>
                <a:lnTo>
                  <a:pt x="11833412" y="6148576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tIns="360000">
            <a:no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  <p:sp>
        <p:nvSpPr>
          <p:cNvPr id="11" name="Plassholder for tekst 10">
            <a:extLst>
              <a:ext uri="{FF2B5EF4-FFF2-40B4-BE49-F238E27FC236}">
                <a16:creationId xmlns:a16="http://schemas.microsoft.com/office/drawing/2014/main" id="{08A0CD85-0AA4-4E87-A00E-FC63994F847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5200" y="550800"/>
            <a:ext cx="4302000" cy="5158800"/>
          </a:xfrm>
          <a:custGeom>
            <a:avLst/>
            <a:gdLst>
              <a:gd name="connsiteX0" fmla="*/ 0 w 4302000"/>
              <a:gd name="connsiteY0" fmla="*/ 0 h 5158800"/>
              <a:gd name="connsiteX1" fmla="*/ 4302000 w 4302000"/>
              <a:gd name="connsiteY1" fmla="*/ 0 h 5158800"/>
              <a:gd name="connsiteX2" fmla="*/ 4302000 w 4302000"/>
              <a:gd name="connsiteY2" fmla="*/ 5158800 h 5158800"/>
              <a:gd name="connsiteX3" fmla="*/ 0 w 4302000"/>
              <a:gd name="connsiteY3" fmla="*/ 5158800 h 5158800"/>
              <a:gd name="connsiteX4" fmla="*/ 0 w 4302000"/>
              <a:gd name="connsiteY4" fmla="*/ 628387 h 5158800"/>
              <a:gd name="connsiteX5" fmla="*/ 164556 w 4302000"/>
              <a:gd name="connsiteY5" fmla="*/ 488591 h 5158800"/>
              <a:gd name="connsiteX6" fmla="*/ 0 w 4302000"/>
              <a:gd name="connsiteY6" fmla="*/ 348795 h 51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02000" h="5158800">
                <a:moveTo>
                  <a:pt x="0" y="0"/>
                </a:moveTo>
                <a:lnTo>
                  <a:pt x="4302000" y="0"/>
                </a:lnTo>
                <a:lnTo>
                  <a:pt x="4302000" y="5158800"/>
                </a:lnTo>
                <a:lnTo>
                  <a:pt x="0" y="5158800"/>
                </a:lnTo>
                <a:lnTo>
                  <a:pt x="0" y="628387"/>
                </a:lnTo>
                <a:lnTo>
                  <a:pt x="164556" y="488591"/>
                </a:lnTo>
                <a:lnTo>
                  <a:pt x="0" y="348795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360000" tIns="1440000" rIns="360000" bIns="360000">
            <a:noAutofit/>
          </a:bodyPr>
          <a:lstStyle>
            <a:lvl1pPr>
              <a:spcBef>
                <a:spcPts val="800"/>
              </a:spcBef>
              <a:defRPr>
                <a:solidFill>
                  <a:schemeClr val="tx1"/>
                </a:solidFill>
              </a:defRPr>
            </a:lvl1pPr>
            <a:lvl2pPr>
              <a:spcBef>
                <a:spcPts val="800"/>
              </a:spcBef>
              <a:defRPr>
                <a:solidFill>
                  <a:schemeClr val="tx1"/>
                </a:solidFill>
              </a:defRPr>
            </a:lvl2pPr>
            <a:lvl3pPr>
              <a:spcBef>
                <a:spcPts val="800"/>
              </a:spcBef>
              <a:defRPr>
                <a:solidFill>
                  <a:schemeClr val="tx1"/>
                </a:solidFill>
              </a:defRPr>
            </a:lvl3pPr>
            <a:lvl4pPr>
              <a:spcBef>
                <a:spcPts val="800"/>
              </a:spcBef>
              <a:defRPr>
                <a:solidFill>
                  <a:schemeClr val="tx1"/>
                </a:solidFill>
              </a:defRPr>
            </a:lvl4pPr>
            <a:lvl5pPr>
              <a:spcBef>
                <a:spcPts val="8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Tittel 3">
            <a:extLst>
              <a:ext uri="{FF2B5EF4-FFF2-40B4-BE49-F238E27FC236}">
                <a16:creationId xmlns:a16="http://schemas.microsoft.com/office/drawing/2014/main" id="{C35DD091-524C-4B0D-9B42-BAAA6EA2A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5293" y="880299"/>
            <a:ext cx="3582448" cy="77559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18" name="Plassholder for tekst 17">
            <a:extLst>
              <a:ext uri="{FF2B5EF4-FFF2-40B4-BE49-F238E27FC236}">
                <a16:creationId xmlns:a16="http://schemas.microsoft.com/office/drawing/2014/main" id="{BE53C005-AEF8-4328-93F9-0DE6C646E4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34379" y="6314445"/>
            <a:ext cx="1220805" cy="25760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  <a:lvl2pPr>
              <a:defRPr sz="100">
                <a:solidFill>
                  <a:srgbClr val="000000"/>
                </a:solidFill>
              </a:defRPr>
            </a:lvl2pPr>
            <a:lvl3pPr>
              <a:defRPr sz="100">
                <a:solidFill>
                  <a:srgbClr val="000000"/>
                </a:solidFill>
              </a:defRPr>
            </a:lvl3pPr>
            <a:lvl4pPr>
              <a:defRPr sz="100">
                <a:solidFill>
                  <a:srgbClr val="000000"/>
                </a:solidFill>
              </a:defRPr>
            </a:lvl4pPr>
            <a:lvl5pPr>
              <a:defRPr sz="100">
                <a:solidFill>
                  <a:srgbClr val="000000"/>
                </a:solidFill>
              </a:defRPr>
            </a:lvl5pPr>
          </a:lstStyle>
          <a:p>
            <a:pPr lvl="0"/>
            <a:r>
              <a:rPr lang="nb-NO"/>
              <a:t> </a:t>
            </a:r>
          </a:p>
        </p:txBody>
      </p:sp>
      <p:sp>
        <p:nvSpPr>
          <p:cNvPr id="30" name="Plassholder for dato 29">
            <a:extLst>
              <a:ext uri="{FF2B5EF4-FFF2-40B4-BE49-F238E27FC236}">
                <a16:creationId xmlns:a16="http://schemas.microsoft.com/office/drawing/2014/main" id="{2C9408A0-A9F0-4928-9143-F363312E8F7C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F4926F-DF1F-4CD6-94B0-B282E671FD25}" type="datetime1">
              <a:rPr lang="nb-NO" smtClean="0"/>
              <a:t>20.05.2019</a:t>
            </a:fld>
            <a:endParaRPr lang="nb-NO" dirty="0"/>
          </a:p>
        </p:txBody>
      </p:sp>
      <p:sp>
        <p:nvSpPr>
          <p:cNvPr id="31" name="Plassholder for bunntekst 30">
            <a:extLst>
              <a:ext uri="{FF2B5EF4-FFF2-40B4-BE49-F238E27FC236}">
                <a16:creationId xmlns:a16="http://schemas.microsoft.com/office/drawing/2014/main" id="{54ECF6CE-493C-4A66-8050-01C50DC43793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/>
              <a:t>Footer</a:t>
            </a:r>
            <a:endParaRPr lang="nb-NO" dirty="0"/>
          </a:p>
        </p:txBody>
      </p:sp>
      <p:sp>
        <p:nvSpPr>
          <p:cNvPr id="32" name="Plassholder for lysbildenummer 31">
            <a:extLst>
              <a:ext uri="{FF2B5EF4-FFF2-40B4-BE49-F238E27FC236}">
                <a16:creationId xmlns:a16="http://schemas.microsoft.com/office/drawing/2014/main" id="{65F8901E-C2DA-42B6-BF55-F8F90CADF46E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9D42EC4-6C4F-4400-8115-C07B9A8D6F82}" type="slidenum">
              <a:rPr lang="nb-NO" smtClean="0"/>
              <a:pPr/>
              <a:t>‹#›</a:t>
            </a:fld>
            <a:endParaRPr lang="nb-NO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B457159-22C3-49CB-96DF-AA3FD57C9FB7}"/>
              </a:ext>
            </a:extLst>
          </p:cNvPr>
          <p:cNvCxnSpPr>
            <a:stCxn id="12" idx="8"/>
            <a:endCxn id="12" idx="9"/>
          </p:cNvCxnSpPr>
          <p:nvPr userDrawn="1"/>
        </p:nvCxnSpPr>
        <p:spPr>
          <a:xfrm>
            <a:off x="385967" y="6152176"/>
            <a:ext cx="1144744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15485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Last slide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k 10">
            <a:extLst>
              <a:ext uri="{FF2B5EF4-FFF2-40B4-BE49-F238E27FC236}">
                <a16:creationId xmlns:a16="http://schemas.microsoft.com/office/drawing/2014/main" id="{56322D4F-93E4-4279-983C-81D367C5DF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46816" y="2247834"/>
            <a:ext cx="4085926" cy="86479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736A3BF-28D3-48CB-96B9-B2D4735E328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8603" y="3486083"/>
            <a:ext cx="10625176" cy="1146372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tx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1466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slide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6FADCF8-DA58-4728-8D67-191BFD065AD1}"/>
              </a:ext>
            </a:extLst>
          </p:cNvPr>
          <p:cNvSpPr/>
          <p:nvPr userDrawn="1"/>
        </p:nvSpPr>
        <p:spPr>
          <a:xfrm>
            <a:off x="180024" y="180023"/>
            <a:ext cx="11831954" cy="6497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C82D9248-E8E4-45FF-8E67-5F8B82999B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817" y="2247834"/>
            <a:ext cx="4098366" cy="86479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94EFA35-8439-426E-BB1A-F92780EB7BA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12641" y="3486083"/>
            <a:ext cx="10156641" cy="1146372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2800" b="1"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lang="nb-NO" dirty="0"/>
              <a:t>Vår kunnskap bidrar til et mer verdifullt samfunn</a:t>
            </a:r>
          </a:p>
        </p:txBody>
      </p:sp>
    </p:spTree>
    <p:extLst>
      <p:ext uri="{BB962C8B-B14F-4D97-AF65-F5344CB8AC3E}">
        <p14:creationId xmlns:p14="http://schemas.microsoft.com/office/powerpoint/2010/main" val="3095495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Last slide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6FADCF8-DA58-4728-8D67-191BFD065AD1}"/>
              </a:ext>
            </a:extLst>
          </p:cNvPr>
          <p:cNvSpPr/>
          <p:nvPr userDrawn="1"/>
        </p:nvSpPr>
        <p:spPr>
          <a:xfrm>
            <a:off x="180024" y="180023"/>
            <a:ext cx="11831954" cy="6497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C82D9248-E8E4-45FF-8E67-5F8B82999B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817" y="2247834"/>
            <a:ext cx="4098366" cy="86479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94EFA35-8439-426E-BB1A-F92780EB7BA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12641" y="3486083"/>
            <a:ext cx="10156641" cy="1146372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r>
              <a:rPr lang="en-US" dirty="0"/>
              <a:t>We use our know-how to enhance the world around us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1611021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ssholder for bilde 7">
            <a:extLst>
              <a:ext uri="{FF2B5EF4-FFF2-40B4-BE49-F238E27FC236}">
                <a16:creationId xmlns:a16="http://schemas.microsoft.com/office/drawing/2014/main" id="{AC7F8B4F-05F5-4C91-9E6F-7EB1F6016CD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75194" y="172977"/>
            <a:ext cx="11841611" cy="651204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tIns="360000">
            <a:no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Click button to change picture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B1FFF-D7E2-463F-8BB2-9A3B1AACBB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751" y="2824437"/>
            <a:ext cx="11214624" cy="500654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r>
              <a:rPr lang="nb-NO" dirty="0"/>
              <a:t>Vår kunnskap bidrar til et mer verdifullt samfunn</a:t>
            </a:r>
          </a:p>
        </p:txBody>
      </p:sp>
    </p:spTree>
    <p:extLst>
      <p:ext uri="{BB962C8B-B14F-4D97-AF65-F5344CB8AC3E}">
        <p14:creationId xmlns:p14="http://schemas.microsoft.com/office/powerpoint/2010/main" val="32370830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Last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ssholder for bilde 7">
            <a:extLst>
              <a:ext uri="{FF2B5EF4-FFF2-40B4-BE49-F238E27FC236}">
                <a16:creationId xmlns:a16="http://schemas.microsoft.com/office/drawing/2014/main" id="{AC7F8B4F-05F5-4C91-9E6F-7EB1F6016CD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75194" y="172977"/>
            <a:ext cx="11841611" cy="651204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tIns="360000">
            <a:no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Click button to change picture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B1FFF-D7E2-463F-8BB2-9A3B1AACBB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751" y="2824437"/>
            <a:ext cx="11214624" cy="500654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r>
              <a:rPr lang="en-US" dirty="0"/>
              <a:t>We use our know-how to enhance the world around us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4581810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slide - white and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108F7-ABDA-4F61-8B84-C56FC9C9F9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2481" y="2036671"/>
            <a:ext cx="5059434" cy="1109651"/>
          </a:xfrm>
        </p:spPr>
        <p:txBody>
          <a:bodyPr/>
          <a:lstStyle>
            <a:lvl1pPr>
              <a:defRPr/>
            </a:lvl1pPr>
          </a:lstStyle>
          <a:p>
            <a:r>
              <a:rPr lang="nb-NO" dirty="0"/>
              <a:t>Vår kunnskap bidrar til </a:t>
            </a:r>
            <a:br>
              <a:rPr lang="nb-NO" dirty="0"/>
            </a:br>
            <a:r>
              <a:rPr lang="nb-NO" dirty="0"/>
              <a:t>et mer verdifullt samfunn</a:t>
            </a:r>
          </a:p>
        </p:txBody>
      </p:sp>
      <p:sp>
        <p:nvSpPr>
          <p:cNvPr id="9" name="Plassholder for bilde 14">
            <a:extLst>
              <a:ext uri="{FF2B5EF4-FFF2-40B4-BE49-F238E27FC236}">
                <a16:creationId xmlns:a16="http://schemas.microsoft.com/office/drawing/2014/main" id="{F582692F-29C3-4ADB-A4BC-F5F9DB49559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83357"/>
            <a:ext cx="5914777" cy="6485357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button to change picture</a:t>
            </a:r>
          </a:p>
        </p:txBody>
      </p:sp>
      <p:sp>
        <p:nvSpPr>
          <p:cNvPr id="8" name="Likebent trekant 6">
            <a:extLst>
              <a:ext uri="{FF2B5EF4-FFF2-40B4-BE49-F238E27FC236}">
                <a16:creationId xmlns:a16="http://schemas.microsoft.com/office/drawing/2014/main" id="{5B33E651-D056-41FB-99D3-201EA0D2C48E}"/>
              </a:ext>
            </a:extLst>
          </p:cNvPr>
          <p:cNvSpPr/>
          <p:nvPr userDrawn="1"/>
        </p:nvSpPr>
        <p:spPr>
          <a:xfrm rot="5400000">
            <a:off x="54007" y="2109864"/>
            <a:ext cx="511264" cy="25923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1" name="Grafikk 8">
            <a:extLst>
              <a:ext uri="{FF2B5EF4-FFF2-40B4-BE49-F238E27FC236}">
                <a16:creationId xmlns:a16="http://schemas.microsoft.com/office/drawing/2014/main" id="{4FBA6DAA-38DB-4FAE-BA10-5D23778ECF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3695" y="1596987"/>
            <a:ext cx="1545587" cy="32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6425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Last slide - white and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108F7-ABDA-4F61-8B84-C56FC9C9F9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2481" y="2036671"/>
            <a:ext cx="5059434" cy="11096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We use our know-how to enhance the world around us</a:t>
            </a:r>
            <a:endParaRPr lang="nb-NO" dirty="0"/>
          </a:p>
        </p:txBody>
      </p:sp>
      <p:sp>
        <p:nvSpPr>
          <p:cNvPr id="9" name="Plassholder for bilde 14">
            <a:extLst>
              <a:ext uri="{FF2B5EF4-FFF2-40B4-BE49-F238E27FC236}">
                <a16:creationId xmlns:a16="http://schemas.microsoft.com/office/drawing/2014/main" id="{F582692F-29C3-4ADB-A4BC-F5F9DB49559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83357"/>
            <a:ext cx="5914777" cy="6485357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button to change picture</a:t>
            </a:r>
          </a:p>
        </p:txBody>
      </p:sp>
      <p:sp>
        <p:nvSpPr>
          <p:cNvPr id="8" name="Likebent trekant 6">
            <a:extLst>
              <a:ext uri="{FF2B5EF4-FFF2-40B4-BE49-F238E27FC236}">
                <a16:creationId xmlns:a16="http://schemas.microsoft.com/office/drawing/2014/main" id="{5B33E651-D056-41FB-99D3-201EA0D2C48E}"/>
              </a:ext>
            </a:extLst>
          </p:cNvPr>
          <p:cNvSpPr/>
          <p:nvPr userDrawn="1"/>
        </p:nvSpPr>
        <p:spPr>
          <a:xfrm rot="5400000">
            <a:off x="54007" y="2109864"/>
            <a:ext cx="511264" cy="25923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1" name="Grafikk 8">
            <a:extLst>
              <a:ext uri="{FF2B5EF4-FFF2-40B4-BE49-F238E27FC236}">
                <a16:creationId xmlns:a16="http://schemas.microsoft.com/office/drawing/2014/main" id="{4FBA6DAA-38DB-4FAE-BA10-5D23778ECF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3695" y="1596987"/>
            <a:ext cx="1545587" cy="32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416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slide - black and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ihåndsform: figur 6">
            <a:extLst>
              <a:ext uri="{FF2B5EF4-FFF2-40B4-BE49-F238E27FC236}">
                <a16:creationId xmlns:a16="http://schemas.microsoft.com/office/drawing/2014/main" id="{F3700D0E-6FD2-49A5-9DB1-78B7F6D6F127}"/>
              </a:ext>
            </a:extLst>
          </p:cNvPr>
          <p:cNvSpPr/>
          <p:nvPr userDrawn="1"/>
        </p:nvSpPr>
        <p:spPr>
          <a:xfrm>
            <a:off x="180024" y="180023"/>
            <a:ext cx="5915976" cy="6497956"/>
          </a:xfrm>
          <a:custGeom>
            <a:avLst/>
            <a:gdLst>
              <a:gd name="connsiteX0" fmla="*/ 0 w 5915976"/>
              <a:gd name="connsiteY0" fmla="*/ 0 h 6497956"/>
              <a:gd name="connsiteX1" fmla="*/ 5915976 w 5915976"/>
              <a:gd name="connsiteY1" fmla="*/ 0 h 6497956"/>
              <a:gd name="connsiteX2" fmla="*/ 5915976 w 5915976"/>
              <a:gd name="connsiteY2" fmla="*/ 6497956 h 6497956"/>
              <a:gd name="connsiteX3" fmla="*/ 0 w 5915976"/>
              <a:gd name="connsiteY3" fmla="*/ 6497956 h 6497956"/>
              <a:gd name="connsiteX4" fmla="*/ 0 w 5915976"/>
              <a:gd name="connsiteY4" fmla="*/ 3182796 h 6497956"/>
              <a:gd name="connsiteX5" fmla="*/ 259231 w 5915976"/>
              <a:gd name="connsiteY5" fmla="*/ 2927165 h 6497956"/>
              <a:gd name="connsiteX6" fmla="*/ 0 w 5915976"/>
              <a:gd name="connsiteY6" fmla="*/ 2671534 h 6497956"/>
              <a:gd name="connsiteX0" fmla="*/ 0 w 5915976"/>
              <a:gd name="connsiteY0" fmla="*/ 0 h 6497956"/>
              <a:gd name="connsiteX1" fmla="*/ 5915976 w 5915976"/>
              <a:gd name="connsiteY1" fmla="*/ 0 h 6497956"/>
              <a:gd name="connsiteX2" fmla="*/ 5915976 w 5915976"/>
              <a:gd name="connsiteY2" fmla="*/ 6497956 h 6497956"/>
              <a:gd name="connsiteX3" fmla="*/ 0 w 5915976"/>
              <a:gd name="connsiteY3" fmla="*/ 6497956 h 6497956"/>
              <a:gd name="connsiteX4" fmla="*/ 0 w 5915976"/>
              <a:gd name="connsiteY4" fmla="*/ 3182796 h 6497956"/>
              <a:gd name="connsiteX5" fmla="*/ 0 w 5915976"/>
              <a:gd name="connsiteY5" fmla="*/ 2671534 h 6497956"/>
              <a:gd name="connsiteX6" fmla="*/ 0 w 5915976"/>
              <a:gd name="connsiteY6" fmla="*/ 0 h 6497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5976" h="6497956">
                <a:moveTo>
                  <a:pt x="0" y="0"/>
                </a:moveTo>
                <a:lnTo>
                  <a:pt x="5915976" y="0"/>
                </a:lnTo>
                <a:lnTo>
                  <a:pt x="5915976" y="6497956"/>
                </a:lnTo>
                <a:lnTo>
                  <a:pt x="0" y="6497956"/>
                </a:lnTo>
                <a:lnTo>
                  <a:pt x="0" y="3182796"/>
                </a:lnTo>
                <a:lnTo>
                  <a:pt x="0" y="2671534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BFBBB83-DAB5-4FBA-B22E-D4DB23DA10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2481" y="2036671"/>
            <a:ext cx="5040000" cy="11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Vår kunnskap bidrar til </a:t>
            </a:r>
            <a:br>
              <a:rPr lang="nb-NO" dirty="0"/>
            </a:br>
            <a:r>
              <a:rPr lang="nb-NO" dirty="0"/>
              <a:t>et mer verdifullt samfunn</a:t>
            </a:r>
          </a:p>
        </p:txBody>
      </p:sp>
      <p:sp>
        <p:nvSpPr>
          <p:cNvPr id="11" name="Plassholder for bilde 14">
            <a:extLst>
              <a:ext uri="{FF2B5EF4-FFF2-40B4-BE49-F238E27FC236}">
                <a16:creationId xmlns:a16="http://schemas.microsoft.com/office/drawing/2014/main" id="{A6D2858F-42B3-45D1-AB08-B640BAC156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83357"/>
            <a:ext cx="5914777" cy="6485357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button to change picture</a:t>
            </a:r>
          </a:p>
        </p:txBody>
      </p:sp>
      <p:pic>
        <p:nvPicPr>
          <p:cNvPr id="12" name="Bilde 7">
            <a:extLst>
              <a:ext uri="{FF2B5EF4-FFF2-40B4-BE49-F238E27FC236}">
                <a16:creationId xmlns:a16="http://schemas.microsoft.com/office/drawing/2014/main" id="{1EBD3E89-FAEB-4663-827E-FF63349739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05" y="1587466"/>
            <a:ext cx="1550288" cy="327125"/>
          </a:xfrm>
          <a:prstGeom prst="rect">
            <a:avLst/>
          </a:prstGeom>
        </p:spPr>
      </p:pic>
      <p:sp>
        <p:nvSpPr>
          <p:cNvPr id="14" name="Likebent trekant 6">
            <a:extLst>
              <a:ext uri="{FF2B5EF4-FFF2-40B4-BE49-F238E27FC236}">
                <a16:creationId xmlns:a16="http://schemas.microsoft.com/office/drawing/2014/main" id="{5BB6E53C-75CE-48F5-BD3F-C6B056B9CDE5}"/>
              </a:ext>
            </a:extLst>
          </p:cNvPr>
          <p:cNvSpPr/>
          <p:nvPr userDrawn="1"/>
        </p:nvSpPr>
        <p:spPr>
          <a:xfrm rot="5400000">
            <a:off x="54007" y="2109864"/>
            <a:ext cx="511264" cy="25923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28821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Last slide - black and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ihåndsform: figur 6">
            <a:extLst>
              <a:ext uri="{FF2B5EF4-FFF2-40B4-BE49-F238E27FC236}">
                <a16:creationId xmlns:a16="http://schemas.microsoft.com/office/drawing/2014/main" id="{F3700D0E-6FD2-49A5-9DB1-78B7F6D6F127}"/>
              </a:ext>
            </a:extLst>
          </p:cNvPr>
          <p:cNvSpPr/>
          <p:nvPr userDrawn="1"/>
        </p:nvSpPr>
        <p:spPr>
          <a:xfrm>
            <a:off x="180024" y="180023"/>
            <a:ext cx="5915976" cy="6497956"/>
          </a:xfrm>
          <a:custGeom>
            <a:avLst/>
            <a:gdLst>
              <a:gd name="connsiteX0" fmla="*/ 0 w 5915976"/>
              <a:gd name="connsiteY0" fmla="*/ 0 h 6497956"/>
              <a:gd name="connsiteX1" fmla="*/ 5915976 w 5915976"/>
              <a:gd name="connsiteY1" fmla="*/ 0 h 6497956"/>
              <a:gd name="connsiteX2" fmla="*/ 5915976 w 5915976"/>
              <a:gd name="connsiteY2" fmla="*/ 6497956 h 6497956"/>
              <a:gd name="connsiteX3" fmla="*/ 0 w 5915976"/>
              <a:gd name="connsiteY3" fmla="*/ 6497956 h 6497956"/>
              <a:gd name="connsiteX4" fmla="*/ 0 w 5915976"/>
              <a:gd name="connsiteY4" fmla="*/ 3182796 h 6497956"/>
              <a:gd name="connsiteX5" fmla="*/ 259231 w 5915976"/>
              <a:gd name="connsiteY5" fmla="*/ 2927165 h 6497956"/>
              <a:gd name="connsiteX6" fmla="*/ 0 w 5915976"/>
              <a:gd name="connsiteY6" fmla="*/ 2671534 h 6497956"/>
              <a:gd name="connsiteX0" fmla="*/ 0 w 5915976"/>
              <a:gd name="connsiteY0" fmla="*/ 0 h 6497956"/>
              <a:gd name="connsiteX1" fmla="*/ 5915976 w 5915976"/>
              <a:gd name="connsiteY1" fmla="*/ 0 h 6497956"/>
              <a:gd name="connsiteX2" fmla="*/ 5915976 w 5915976"/>
              <a:gd name="connsiteY2" fmla="*/ 6497956 h 6497956"/>
              <a:gd name="connsiteX3" fmla="*/ 0 w 5915976"/>
              <a:gd name="connsiteY3" fmla="*/ 6497956 h 6497956"/>
              <a:gd name="connsiteX4" fmla="*/ 0 w 5915976"/>
              <a:gd name="connsiteY4" fmla="*/ 3182796 h 6497956"/>
              <a:gd name="connsiteX5" fmla="*/ 0 w 5915976"/>
              <a:gd name="connsiteY5" fmla="*/ 2671534 h 6497956"/>
              <a:gd name="connsiteX6" fmla="*/ 0 w 5915976"/>
              <a:gd name="connsiteY6" fmla="*/ 0 h 6497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5976" h="6497956">
                <a:moveTo>
                  <a:pt x="0" y="0"/>
                </a:moveTo>
                <a:lnTo>
                  <a:pt x="5915976" y="0"/>
                </a:lnTo>
                <a:lnTo>
                  <a:pt x="5915976" y="6497956"/>
                </a:lnTo>
                <a:lnTo>
                  <a:pt x="0" y="6497956"/>
                </a:lnTo>
                <a:lnTo>
                  <a:pt x="0" y="3182796"/>
                </a:lnTo>
                <a:lnTo>
                  <a:pt x="0" y="2671534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BFBBB83-DAB5-4FBA-B22E-D4DB23DA10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2481" y="2036671"/>
            <a:ext cx="5040000" cy="11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We use our know-how to enhance the world around us</a:t>
            </a:r>
            <a:endParaRPr lang="nb-NO" dirty="0"/>
          </a:p>
        </p:txBody>
      </p:sp>
      <p:sp>
        <p:nvSpPr>
          <p:cNvPr id="11" name="Plassholder for bilde 14">
            <a:extLst>
              <a:ext uri="{FF2B5EF4-FFF2-40B4-BE49-F238E27FC236}">
                <a16:creationId xmlns:a16="http://schemas.microsoft.com/office/drawing/2014/main" id="{A6D2858F-42B3-45D1-AB08-B640BAC156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83357"/>
            <a:ext cx="5914777" cy="6485357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button to change picture</a:t>
            </a:r>
          </a:p>
        </p:txBody>
      </p:sp>
      <p:pic>
        <p:nvPicPr>
          <p:cNvPr id="12" name="Bilde 7">
            <a:extLst>
              <a:ext uri="{FF2B5EF4-FFF2-40B4-BE49-F238E27FC236}">
                <a16:creationId xmlns:a16="http://schemas.microsoft.com/office/drawing/2014/main" id="{1EBD3E89-FAEB-4663-827E-FF63349739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05" y="1587466"/>
            <a:ext cx="1550288" cy="327125"/>
          </a:xfrm>
          <a:prstGeom prst="rect">
            <a:avLst/>
          </a:prstGeom>
        </p:spPr>
      </p:pic>
      <p:sp>
        <p:nvSpPr>
          <p:cNvPr id="14" name="Likebent trekant 6">
            <a:extLst>
              <a:ext uri="{FF2B5EF4-FFF2-40B4-BE49-F238E27FC236}">
                <a16:creationId xmlns:a16="http://schemas.microsoft.com/office/drawing/2014/main" id="{5BB6E53C-75CE-48F5-BD3F-C6B056B9CDE5}"/>
              </a:ext>
            </a:extLst>
          </p:cNvPr>
          <p:cNvSpPr/>
          <p:nvPr userDrawn="1"/>
        </p:nvSpPr>
        <p:spPr>
          <a:xfrm rot="5400000">
            <a:off x="54007" y="2109864"/>
            <a:ext cx="511264" cy="25923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290020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horizontal whit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1E21819-DF88-453A-A7C4-4B708368D0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2940" y="2036672"/>
            <a:ext cx="9144000" cy="43088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2800">
                <a:solidFill>
                  <a:schemeClr val="tx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FEBD329-1B5E-4F87-AD3F-933769E686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2940" y="2567254"/>
            <a:ext cx="9144000" cy="276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nb-NO" dirty="0"/>
          </a:p>
        </p:txBody>
      </p:sp>
      <p:sp>
        <p:nvSpPr>
          <p:cNvPr id="7" name="Likebent trekant 6">
            <a:extLst>
              <a:ext uri="{FF2B5EF4-FFF2-40B4-BE49-F238E27FC236}">
                <a16:creationId xmlns:a16="http://schemas.microsoft.com/office/drawing/2014/main" id="{0E0C6034-1E22-4CE0-ACB8-C247A9A8AAB9}"/>
              </a:ext>
            </a:extLst>
          </p:cNvPr>
          <p:cNvSpPr/>
          <p:nvPr userDrawn="1"/>
        </p:nvSpPr>
        <p:spPr>
          <a:xfrm rot="5400000">
            <a:off x="54007" y="2109864"/>
            <a:ext cx="511264" cy="25923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Grafikk 8">
            <a:extLst>
              <a:ext uri="{FF2B5EF4-FFF2-40B4-BE49-F238E27FC236}">
                <a16:creationId xmlns:a16="http://schemas.microsoft.com/office/drawing/2014/main" id="{B8465399-FD58-4418-8733-A769B8185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745" y="1596987"/>
            <a:ext cx="1545587" cy="327125"/>
          </a:xfrm>
          <a:prstGeom prst="rect">
            <a:avLst/>
          </a:prstGeom>
        </p:spPr>
      </p:pic>
      <p:sp>
        <p:nvSpPr>
          <p:cNvPr id="10" name="Plassholder for bilde 14">
            <a:extLst>
              <a:ext uri="{FF2B5EF4-FFF2-40B4-BE49-F238E27FC236}">
                <a16:creationId xmlns:a16="http://schemas.microsoft.com/office/drawing/2014/main" id="{5A97A380-7982-4352-871B-4518523BD10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1224" y="3158835"/>
            <a:ext cx="11829553" cy="3509877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41956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onten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1FB56CA-3683-494D-AFB6-72E94327AFA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6724" y="1605516"/>
            <a:ext cx="11364949" cy="4291589"/>
          </a:xfrm>
        </p:spPr>
        <p:txBody>
          <a:bodyPr/>
          <a:lstStyle>
            <a:lvl1pPr>
              <a:lnSpc>
                <a:spcPct val="100000"/>
              </a:lnSpc>
              <a:spcBef>
                <a:spcPts val="800"/>
              </a:spcBef>
              <a:defRPr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Bef>
                <a:spcPts val="800"/>
              </a:spcBef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spcBef>
                <a:spcPts val="800"/>
              </a:spcBef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Bef>
                <a:spcPts val="800"/>
              </a:spcBef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spcBef>
                <a:spcPts val="8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  <a:p>
            <a:pPr lvl="3"/>
            <a:r>
              <a:rPr lang="nb-NO" dirty="0" err="1"/>
              <a:t>Fourth</a:t>
            </a:r>
            <a:r>
              <a:rPr lang="nb-NO" dirty="0"/>
              <a:t> </a:t>
            </a:r>
            <a:r>
              <a:rPr lang="nb-NO" dirty="0" err="1"/>
              <a:t>level</a:t>
            </a:r>
            <a:endParaRPr lang="nb-NO" dirty="0"/>
          </a:p>
          <a:p>
            <a:pPr lvl="4"/>
            <a:r>
              <a:rPr lang="nb-NO" dirty="0"/>
              <a:t>Fifth </a:t>
            </a:r>
            <a:r>
              <a:rPr lang="nb-NO" dirty="0" err="1"/>
              <a:t>level</a:t>
            </a:r>
            <a:endParaRPr lang="nb-NO" dirty="0"/>
          </a:p>
        </p:txBody>
      </p:sp>
      <p:sp>
        <p:nvSpPr>
          <p:cNvPr id="7" name="Tittel 6">
            <a:extLst>
              <a:ext uri="{FF2B5EF4-FFF2-40B4-BE49-F238E27FC236}">
                <a16:creationId xmlns:a16="http://schemas.microsoft.com/office/drawing/2014/main" id="{9E33E07B-7C2C-4B5C-B162-F66970BAE3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7618B5C0-591B-4EC7-910A-12AD5F0D7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E3608-0FAE-435F-BAAC-57FE55D650B1}" type="datetime1">
              <a:rPr lang="nb-NO" smtClean="0"/>
              <a:t>20.05.2019</a:t>
            </a:fld>
            <a:endParaRPr lang="nb-NO" dirty="0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F84DB7A9-9513-4E39-A897-4465369BE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Footer</a:t>
            </a:r>
            <a:endParaRPr lang="nb-NO" dirty="0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6D0865C6-24EB-40A4-B248-8F87812CD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2EC4-6C4F-4400-8115-C07B9A8D6F82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296314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horizontal black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ihåndsform: figur 20">
            <a:extLst>
              <a:ext uri="{FF2B5EF4-FFF2-40B4-BE49-F238E27FC236}">
                <a16:creationId xmlns:a16="http://schemas.microsoft.com/office/drawing/2014/main" id="{31DACC88-950A-41FC-88CD-6264E95A37BC}"/>
              </a:ext>
            </a:extLst>
          </p:cNvPr>
          <p:cNvSpPr/>
          <p:nvPr userDrawn="1"/>
        </p:nvSpPr>
        <p:spPr>
          <a:xfrm>
            <a:off x="181224" y="183356"/>
            <a:ext cx="11829553" cy="2975479"/>
          </a:xfrm>
          <a:custGeom>
            <a:avLst/>
            <a:gdLst>
              <a:gd name="connsiteX0" fmla="*/ 0 w 11829553"/>
              <a:gd name="connsiteY0" fmla="*/ 0 h 2975479"/>
              <a:gd name="connsiteX1" fmla="*/ 11829553 w 11829553"/>
              <a:gd name="connsiteY1" fmla="*/ 0 h 2975479"/>
              <a:gd name="connsiteX2" fmla="*/ 11829553 w 11829553"/>
              <a:gd name="connsiteY2" fmla="*/ 2975479 h 2975479"/>
              <a:gd name="connsiteX3" fmla="*/ 0 w 11829553"/>
              <a:gd name="connsiteY3" fmla="*/ 2975479 h 2975479"/>
              <a:gd name="connsiteX4" fmla="*/ 0 w 11829553"/>
              <a:gd name="connsiteY4" fmla="*/ 2307460 h 2975479"/>
              <a:gd name="connsiteX5" fmla="*/ 256926 w 11829553"/>
              <a:gd name="connsiteY5" fmla="*/ 2053565 h 2975479"/>
              <a:gd name="connsiteX6" fmla="*/ 0 w 11829553"/>
              <a:gd name="connsiteY6" fmla="*/ 1799670 h 2975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29553" h="2975479">
                <a:moveTo>
                  <a:pt x="0" y="0"/>
                </a:moveTo>
                <a:lnTo>
                  <a:pt x="11829553" y="0"/>
                </a:lnTo>
                <a:lnTo>
                  <a:pt x="11829553" y="2975479"/>
                </a:lnTo>
                <a:lnTo>
                  <a:pt x="0" y="2975479"/>
                </a:lnTo>
                <a:lnTo>
                  <a:pt x="0" y="2307460"/>
                </a:lnTo>
                <a:lnTo>
                  <a:pt x="256926" y="2053565"/>
                </a:lnTo>
                <a:lnTo>
                  <a:pt x="0" y="179967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11E21819-DF88-453A-A7C4-4B708368D0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2940" y="2036672"/>
            <a:ext cx="9144000" cy="43088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FEBD329-1B5E-4F87-AD3F-933769E686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2940" y="2567254"/>
            <a:ext cx="9144000" cy="276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7F254195-119E-4844-842F-8E09F9579D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70" y="1596987"/>
            <a:ext cx="1550288" cy="327125"/>
          </a:xfrm>
          <a:prstGeom prst="rect">
            <a:avLst/>
          </a:prstGeom>
        </p:spPr>
      </p:pic>
      <p:sp>
        <p:nvSpPr>
          <p:cNvPr id="8" name="Plassholder for bilde 14">
            <a:extLst>
              <a:ext uri="{FF2B5EF4-FFF2-40B4-BE49-F238E27FC236}">
                <a16:creationId xmlns:a16="http://schemas.microsoft.com/office/drawing/2014/main" id="{EFA12328-F85A-49E1-8F7B-34EC0CFEB67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1224" y="3158835"/>
            <a:ext cx="11829553" cy="350987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5483521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vetical whit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tittel 2">
            <a:extLst>
              <a:ext uri="{FF2B5EF4-FFF2-40B4-BE49-F238E27FC236}">
                <a16:creationId xmlns:a16="http://schemas.microsoft.com/office/drawing/2014/main" id="{5FEBD329-1B5E-4F87-AD3F-933769E686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2940" y="3398409"/>
            <a:ext cx="5113746" cy="730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nb-NO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23A90D5-18D6-40FA-9553-24F367C8BA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2745" y="2032170"/>
            <a:ext cx="5112000" cy="1296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nb-NO" dirty="0"/>
          </a:p>
        </p:txBody>
      </p:sp>
      <p:sp>
        <p:nvSpPr>
          <p:cNvPr id="9" name="Plassholder for bilde 14">
            <a:extLst>
              <a:ext uri="{FF2B5EF4-FFF2-40B4-BE49-F238E27FC236}">
                <a16:creationId xmlns:a16="http://schemas.microsoft.com/office/drawing/2014/main" id="{141276DC-DB58-4F90-A923-1661BF8184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83357"/>
            <a:ext cx="5914777" cy="648535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  <p:sp>
        <p:nvSpPr>
          <p:cNvPr id="13" name="Likebent trekant 6">
            <a:extLst>
              <a:ext uri="{FF2B5EF4-FFF2-40B4-BE49-F238E27FC236}">
                <a16:creationId xmlns:a16="http://schemas.microsoft.com/office/drawing/2014/main" id="{7AEE7618-7197-4950-B37F-041D7838AFF0}"/>
              </a:ext>
            </a:extLst>
          </p:cNvPr>
          <p:cNvSpPr/>
          <p:nvPr userDrawn="1"/>
        </p:nvSpPr>
        <p:spPr>
          <a:xfrm rot="5400000">
            <a:off x="54007" y="2109864"/>
            <a:ext cx="511264" cy="25923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4" name="Grafikk 8">
            <a:extLst>
              <a:ext uri="{FF2B5EF4-FFF2-40B4-BE49-F238E27FC236}">
                <a16:creationId xmlns:a16="http://schemas.microsoft.com/office/drawing/2014/main" id="{5DFC1FF9-E006-4FB0-8231-11BF39CC84E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2745" y="1596987"/>
            <a:ext cx="1545587" cy="32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52424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19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vertical black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ihåndsform: figur 22">
            <a:extLst>
              <a:ext uri="{FF2B5EF4-FFF2-40B4-BE49-F238E27FC236}">
                <a16:creationId xmlns:a16="http://schemas.microsoft.com/office/drawing/2014/main" id="{07C2C32A-8674-46EB-A754-B3B8CC65A9AC}"/>
              </a:ext>
            </a:extLst>
          </p:cNvPr>
          <p:cNvSpPr/>
          <p:nvPr userDrawn="1"/>
        </p:nvSpPr>
        <p:spPr>
          <a:xfrm>
            <a:off x="181225" y="183356"/>
            <a:ext cx="5914776" cy="6485357"/>
          </a:xfrm>
          <a:custGeom>
            <a:avLst/>
            <a:gdLst>
              <a:gd name="connsiteX0" fmla="*/ 0 w 5914776"/>
              <a:gd name="connsiteY0" fmla="*/ 0 h 6485357"/>
              <a:gd name="connsiteX1" fmla="*/ 5914776 w 5914776"/>
              <a:gd name="connsiteY1" fmla="*/ 0 h 6485357"/>
              <a:gd name="connsiteX2" fmla="*/ 5914776 w 5914776"/>
              <a:gd name="connsiteY2" fmla="*/ 6485357 h 6485357"/>
              <a:gd name="connsiteX3" fmla="*/ 0 w 5914776"/>
              <a:gd name="connsiteY3" fmla="*/ 6485357 h 6485357"/>
              <a:gd name="connsiteX4" fmla="*/ 0 w 5914776"/>
              <a:gd name="connsiteY4" fmla="*/ 3102797 h 6485357"/>
              <a:gd name="connsiteX5" fmla="*/ 256925 w 5914776"/>
              <a:gd name="connsiteY5" fmla="*/ 2848903 h 6485357"/>
              <a:gd name="connsiteX6" fmla="*/ 0 w 5914776"/>
              <a:gd name="connsiteY6" fmla="*/ 2595009 h 6485357"/>
              <a:gd name="connsiteX0" fmla="*/ 0 w 5914776"/>
              <a:gd name="connsiteY0" fmla="*/ 0 h 6485357"/>
              <a:gd name="connsiteX1" fmla="*/ 5914776 w 5914776"/>
              <a:gd name="connsiteY1" fmla="*/ 0 h 6485357"/>
              <a:gd name="connsiteX2" fmla="*/ 5914776 w 5914776"/>
              <a:gd name="connsiteY2" fmla="*/ 6485357 h 6485357"/>
              <a:gd name="connsiteX3" fmla="*/ 0 w 5914776"/>
              <a:gd name="connsiteY3" fmla="*/ 6485357 h 6485357"/>
              <a:gd name="connsiteX4" fmla="*/ 0 w 5914776"/>
              <a:gd name="connsiteY4" fmla="*/ 3102797 h 6485357"/>
              <a:gd name="connsiteX5" fmla="*/ 0 w 5914776"/>
              <a:gd name="connsiteY5" fmla="*/ 2595009 h 6485357"/>
              <a:gd name="connsiteX6" fmla="*/ 0 w 5914776"/>
              <a:gd name="connsiteY6" fmla="*/ 0 h 6485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4776" h="6485357">
                <a:moveTo>
                  <a:pt x="0" y="0"/>
                </a:moveTo>
                <a:lnTo>
                  <a:pt x="5914776" y="0"/>
                </a:lnTo>
                <a:lnTo>
                  <a:pt x="5914776" y="6485357"/>
                </a:lnTo>
                <a:lnTo>
                  <a:pt x="0" y="6485357"/>
                </a:lnTo>
                <a:lnTo>
                  <a:pt x="0" y="3102797"/>
                </a:lnTo>
                <a:lnTo>
                  <a:pt x="0" y="259500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468D5B-8172-4A6E-B6F9-426F2B60F5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2580" y="3693379"/>
            <a:ext cx="5111750" cy="7200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466312-C8A4-4BA5-91C0-BB89FF7AB9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2939" y="2044117"/>
            <a:ext cx="5112000" cy="11279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  <a:endParaRPr lang="nb-NO" dirty="0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28ECA0E5-8336-409D-93FA-567CDF7B6C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80" y="1587466"/>
            <a:ext cx="1550288" cy="327125"/>
          </a:xfrm>
          <a:prstGeom prst="rect">
            <a:avLst/>
          </a:prstGeom>
        </p:spPr>
      </p:pic>
      <p:sp>
        <p:nvSpPr>
          <p:cNvPr id="10" name="Plassholder for bilde 14">
            <a:extLst>
              <a:ext uri="{FF2B5EF4-FFF2-40B4-BE49-F238E27FC236}">
                <a16:creationId xmlns:a16="http://schemas.microsoft.com/office/drawing/2014/main" id="{32911424-4B37-4C91-BC0B-416595EBF32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83357"/>
            <a:ext cx="5914777" cy="648535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  <p:sp>
        <p:nvSpPr>
          <p:cNvPr id="11" name="Likebent trekant 6">
            <a:extLst>
              <a:ext uri="{FF2B5EF4-FFF2-40B4-BE49-F238E27FC236}">
                <a16:creationId xmlns:a16="http://schemas.microsoft.com/office/drawing/2014/main" id="{56C8A4E4-E4C5-4EB2-AE01-762E85421C9C}"/>
              </a:ext>
            </a:extLst>
          </p:cNvPr>
          <p:cNvSpPr/>
          <p:nvPr userDrawn="1"/>
        </p:nvSpPr>
        <p:spPr>
          <a:xfrm rot="5400000">
            <a:off x="54007" y="2109864"/>
            <a:ext cx="511264" cy="25923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Likebent trekant 6">
            <a:extLst>
              <a:ext uri="{FF2B5EF4-FFF2-40B4-BE49-F238E27FC236}">
                <a16:creationId xmlns:a16="http://schemas.microsoft.com/office/drawing/2014/main" id="{2710069D-5A82-4439-AF3F-24BFFE5F250D}"/>
              </a:ext>
            </a:extLst>
          </p:cNvPr>
          <p:cNvSpPr/>
          <p:nvPr userDrawn="1"/>
        </p:nvSpPr>
        <p:spPr>
          <a:xfrm rot="5400000">
            <a:off x="54007" y="2109864"/>
            <a:ext cx="511264" cy="25923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270980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horizontal whit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1E21819-DF88-453A-A7C4-4B708368D0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2940" y="2036672"/>
            <a:ext cx="9144000" cy="43088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2800">
                <a:solidFill>
                  <a:schemeClr val="tx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FEBD329-1B5E-4F87-AD3F-933769E686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2940" y="2567254"/>
            <a:ext cx="9144000" cy="276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nb-NO" dirty="0"/>
          </a:p>
        </p:txBody>
      </p:sp>
      <p:sp>
        <p:nvSpPr>
          <p:cNvPr id="7" name="Likebent trekant 6">
            <a:extLst>
              <a:ext uri="{FF2B5EF4-FFF2-40B4-BE49-F238E27FC236}">
                <a16:creationId xmlns:a16="http://schemas.microsoft.com/office/drawing/2014/main" id="{0E0C6034-1E22-4CE0-ACB8-C247A9A8AAB9}"/>
              </a:ext>
            </a:extLst>
          </p:cNvPr>
          <p:cNvSpPr/>
          <p:nvPr userDrawn="1"/>
        </p:nvSpPr>
        <p:spPr>
          <a:xfrm rot="5400000">
            <a:off x="54007" y="2109864"/>
            <a:ext cx="511264" cy="25923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Grafikk 8">
            <a:extLst>
              <a:ext uri="{FF2B5EF4-FFF2-40B4-BE49-F238E27FC236}">
                <a16:creationId xmlns:a16="http://schemas.microsoft.com/office/drawing/2014/main" id="{B8465399-FD58-4418-8733-A769B8185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270" y="1596987"/>
            <a:ext cx="1545587" cy="327125"/>
          </a:xfrm>
          <a:prstGeom prst="rect">
            <a:avLst/>
          </a:prstGeom>
        </p:spPr>
      </p:pic>
      <p:sp>
        <p:nvSpPr>
          <p:cNvPr id="11" name="Plassholder for bilde 14">
            <a:extLst>
              <a:ext uri="{FF2B5EF4-FFF2-40B4-BE49-F238E27FC236}">
                <a16:creationId xmlns:a16="http://schemas.microsoft.com/office/drawing/2014/main" id="{0A598B1F-BEEA-409E-8FF4-8A1676CBFAD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1224" y="3158835"/>
            <a:ext cx="11829553" cy="3509877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0397320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horizontal black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ihåndsform: figur 20">
            <a:extLst>
              <a:ext uri="{FF2B5EF4-FFF2-40B4-BE49-F238E27FC236}">
                <a16:creationId xmlns:a16="http://schemas.microsoft.com/office/drawing/2014/main" id="{31DACC88-950A-41FC-88CD-6264E95A37BC}"/>
              </a:ext>
            </a:extLst>
          </p:cNvPr>
          <p:cNvSpPr/>
          <p:nvPr userDrawn="1"/>
        </p:nvSpPr>
        <p:spPr>
          <a:xfrm>
            <a:off x="181224" y="183356"/>
            <a:ext cx="11829553" cy="2975479"/>
          </a:xfrm>
          <a:custGeom>
            <a:avLst/>
            <a:gdLst>
              <a:gd name="connsiteX0" fmla="*/ 0 w 11829553"/>
              <a:gd name="connsiteY0" fmla="*/ 0 h 2975479"/>
              <a:gd name="connsiteX1" fmla="*/ 11829553 w 11829553"/>
              <a:gd name="connsiteY1" fmla="*/ 0 h 2975479"/>
              <a:gd name="connsiteX2" fmla="*/ 11829553 w 11829553"/>
              <a:gd name="connsiteY2" fmla="*/ 2975479 h 2975479"/>
              <a:gd name="connsiteX3" fmla="*/ 0 w 11829553"/>
              <a:gd name="connsiteY3" fmla="*/ 2975479 h 2975479"/>
              <a:gd name="connsiteX4" fmla="*/ 0 w 11829553"/>
              <a:gd name="connsiteY4" fmla="*/ 2307460 h 2975479"/>
              <a:gd name="connsiteX5" fmla="*/ 256926 w 11829553"/>
              <a:gd name="connsiteY5" fmla="*/ 2053565 h 2975479"/>
              <a:gd name="connsiteX6" fmla="*/ 0 w 11829553"/>
              <a:gd name="connsiteY6" fmla="*/ 1799670 h 2975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29553" h="2975479">
                <a:moveTo>
                  <a:pt x="0" y="0"/>
                </a:moveTo>
                <a:lnTo>
                  <a:pt x="11829553" y="0"/>
                </a:lnTo>
                <a:lnTo>
                  <a:pt x="11829553" y="2975479"/>
                </a:lnTo>
                <a:lnTo>
                  <a:pt x="0" y="2975479"/>
                </a:lnTo>
                <a:lnTo>
                  <a:pt x="0" y="2307460"/>
                </a:lnTo>
                <a:lnTo>
                  <a:pt x="256926" y="2053565"/>
                </a:lnTo>
                <a:lnTo>
                  <a:pt x="0" y="179967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11E21819-DF88-453A-A7C4-4B708368D0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2940" y="2036672"/>
            <a:ext cx="9144000" cy="43088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FEBD329-1B5E-4F87-AD3F-933769E686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2940" y="2567254"/>
            <a:ext cx="9144000" cy="276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7F254195-119E-4844-842F-8E09F9579D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70" y="1596987"/>
            <a:ext cx="1550288" cy="327125"/>
          </a:xfrm>
          <a:prstGeom prst="rect">
            <a:avLst/>
          </a:prstGeom>
        </p:spPr>
      </p:pic>
      <p:sp>
        <p:nvSpPr>
          <p:cNvPr id="7" name="Plassholder for bilde 14">
            <a:extLst>
              <a:ext uri="{FF2B5EF4-FFF2-40B4-BE49-F238E27FC236}">
                <a16:creationId xmlns:a16="http://schemas.microsoft.com/office/drawing/2014/main" id="{E05FC260-B2D9-4B82-835E-8688EE99223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1224" y="3158835"/>
            <a:ext cx="11829553" cy="350987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5060677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 slide - horizontal white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1E21819-DF88-453A-A7C4-4B708368D0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2940" y="2036672"/>
            <a:ext cx="9144000" cy="43088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2800">
                <a:solidFill>
                  <a:schemeClr val="tx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FEBD329-1B5E-4F87-AD3F-933769E686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2940" y="2567254"/>
            <a:ext cx="9144000" cy="276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nb-NO" dirty="0"/>
          </a:p>
        </p:txBody>
      </p:sp>
      <p:sp>
        <p:nvSpPr>
          <p:cNvPr id="7" name="Likebent trekant 6">
            <a:extLst>
              <a:ext uri="{FF2B5EF4-FFF2-40B4-BE49-F238E27FC236}">
                <a16:creationId xmlns:a16="http://schemas.microsoft.com/office/drawing/2014/main" id="{0E0C6034-1E22-4CE0-ACB8-C247A9A8AAB9}"/>
              </a:ext>
            </a:extLst>
          </p:cNvPr>
          <p:cNvSpPr/>
          <p:nvPr userDrawn="1"/>
        </p:nvSpPr>
        <p:spPr>
          <a:xfrm rot="5400000">
            <a:off x="54007" y="2109864"/>
            <a:ext cx="511264" cy="25923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Grafikk 8">
            <a:extLst>
              <a:ext uri="{FF2B5EF4-FFF2-40B4-BE49-F238E27FC236}">
                <a16:creationId xmlns:a16="http://schemas.microsoft.com/office/drawing/2014/main" id="{B8465399-FD58-4418-8733-A769B8185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270" y="1596987"/>
            <a:ext cx="1545587" cy="327125"/>
          </a:xfrm>
          <a:prstGeom prst="rect">
            <a:avLst/>
          </a:prstGeom>
        </p:spPr>
      </p:pic>
      <p:sp>
        <p:nvSpPr>
          <p:cNvPr id="10" name="Plassholder for bilde 14">
            <a:extLst>
              <a:ext uri="{FF2B5EF4-FFF2-40B4-BE49-F238E27FC236}">
                <a16:creationId xmlns:a16="http://schemas.microsoft.com/office/drawing/2014/main" id="{AB165270-2CF0-4BFD-B8EF-3FEB85F5021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1224" y="3158835"/>
            <a:ext cx="11829553" cy="3509877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024117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horizontal black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ihåndsform: figur 20">
            <a:extLst>
              <a:ext uri="{FF2B5EF4-FFF2-40B4-BE49-F238E27FC236}">
                <a16:creationId xmlns:a16="http://schemas.microsoft.com/office/drawing/2014/main" id="{31DACC88-950A-41FC-88CD-6264E95A37BC}"/>
              </a:ext>
            </a:extLst>
          </p:cNvPr>
          <p:cNvSpPr/>
          <p:nvPr userDrawn="1"/>
        </p:nvSpPr>
        <p:spPr>
          <a:xfrm>
            <a:off x="181224" y="183356"/>
            <a:ext cx="11829553" cy="2975479"/>
          </a:xfrm>
          <a:custGeom>
            <a:avLst/>
            <a:gdLst>
              <a:gd name="connsiteX0" fmla="*/ 0 w 11829553"/>
              <a:gd name="connsiteY0" fmla="*/ 0 h 2975479"/>
              <a:gd name="connsiteX1" fmla="*/ 11829553 w 11829553"/>
              <a:gd name="connsiteY1" fmla="*/ 0 h 2975479"/>
              <a:gd name="connsiteX2" fmla="*/ 11829553 w 11829553"/>
              <a:gd name="connsiteY2" fmla="*/ 2975479 h 2975479"/>
              <a:gd name="connsiteX3" fmla="*/ 0 w 11829553"/>
              <a:gd name="connsiteY3" fmla="*/ 2975479 h 2975479"/>
              <a:gd name="connsiteX4" fmla="*/ 0 w 11829553"/>
              <a:gd name="connsiteY4" fmla="*/ 2307460 h 2975479"/>
              <a:gd name="connsiteX5" fmla="*/ 256926 w 11829553"/>
              <a:gd name="connsiteY5" fmla="*/ 2053565 h 2975479"/>
              <a:gd name="connsiteX6" fmla="*/ 0 w 11829553"/>
              <a:gd name="connsiteY6" fmla="*/ 1799670 h 2975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29553" h="2975479">
                <a:moveTo>
                  <a:pt x="0" y="0"/>
                </a:moveTo>
                <a:lnTo>
                  <a:pt x="11829553" y="0"/>
                </a:lnTo>
                <a:lnTo>
                  <a:pt x="11829553" y="2975479"/>
                </a:lnTo>
                <a:lnTo>
                  <a:pt x="0" y="2975479"/>
                </a:lnTo>
                <a:lnTo>
                  <a:pt x="0" y="2307460"/>
                </a:lnTo>
                <a:lnTo>
                  <a:pt x="256926" y="2053565"/>
                </a:lnTo>
                <a:lnTo>
                  <a:pt x="0" y="179967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11E21819-DF88-453A-A7C4-4B708368D0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2940" y="2036672"/>
            <a:ext cx="9144000" cy="43088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FEBD329-1B5E-4F87-AD3F-933769E686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2940" y="2567254"/>
            <a:ext cx="9144000" cy="276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7F254195-119E-4844-842F-8E09F9579D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70" y="1596987"/>
            <a:ext cx="1550288" cy="327125"/>
          </a:xfrm>
          <a:prstGeom prst="rect">
            <a:avLst/>
          </a:prstGeom>
        </p:spPr>
      </p:pic>
      <p:sp>
        <p:nvSpPr>
          <p:cNvPr id="8" name="Plassholder for bilde 14">
            <a:extLst>
              <a:ext uri="{FF2B5EF4-FFF2-40B4-BE49-F238E27FC236}">
                <a16:creationId xmlns:a16="http://schemas.microsoft.com/office/drawing/2014/main" id="{31CBB770-A0C2-4BE2-BC88-C9ADDCA8A6E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1224" y="3158835"/>
            <a:ext cx="11829553" cy="350987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6134365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horizontal white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1E21819-DF88-453A-A7C4-4B708368D0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2940" y="2036672"/>
            <a:ext cx="9144000" cy="43088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2800">
                <a:solidFill>
                  <a:schemeClr val="tx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FEBD329-1B5E-4F87-AD3F-933769E686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2940" y="2567254"/>
            <a:ext cx="9144000" cy="276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nb-NO" dirty="0"/>
          </a:p>
        </p:txBody>
      </p:sp>
      <p:sp>
        <p:nvSpPr>
          <p:cNvPr id="7" name="Likebent trekant 6">
            <a:extLst>
              <a:ext uri="{FF2B5EF4-FFF2-40B4-BE49-F238E27FC236}">
                <a16:creationId xmlns:a16="http://schemas.microsoft.com/office/drawing/2014/main" id="{0E0C6034-1E22-4CE0-ACB8-C247A9A8AAB9}"/>
              </a:ext>
            </a:extLst>
          </p:cNvPr>
          <p:cNvSpPr/>
          <p:nvPr userDrawn="1"/>
        </p:nvSpPr>
        <p:spPr>
          <a:xfrm rot="5400000">
            <a:off x="54007" y="2109864"/>
            <a:ext cx="511264" cy="25923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Grafikk 8">
            <a:extLst>
              <a:ext uri="{FF2B5EF4-FFF2-40B4-BE49-F238E27FC236}">
                <a16:creationId xmlns:a16="http://schemas.microsoft.com/office/drawing/2014/main" id="{B8465399-FD58-4418-8733-A769B8185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270" y="1596987"/>
            <a:ext cx="1545587" cy="327125"/>
          </a:xfrm>
          <a:prstGeom prst="rect">
            <a:avLst/>
          </a:prstGeom>
        </p:spPr>
      </p:pic>
      <p:sp>
        <p:nvSpPr>
          <p:cNvPr id="10" name="Plassholder for bilde 14">
            <a:extLst>
              <a:ext uri="{FF2B5EF4-FFF2-40B4-BE49-F238E27FC236}">
                <a16:creationId xmlns:a16="http://schemas.microsoft.com/office/drawing/2014/main" id="{8CA57457-1B19-4465-84DA-A5BA4C4DFAC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1224" y="3158835"/>
            <a:ext cx="11829553" cy="3509877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7006826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horizontal black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ihåndsform: figur 20">
            <a:extLst>
              <a:ext uri="{FF2B5EF4-FFF2-40B4-BE49-F238E27FC236}">
                <a16:creationId xmlns:a16="http://schemas.microsoft.com/office/drawing/2014/main" id="{31DACC88-950A-41FC-88CD-6264E95A37BC}"/>
              </a:ext>
            </a:extLst>
          </p:cNvPr>
          <p:cNvSpPr/>
          <p:nvPr userDrawn="1"/>
        </p:nvSpPr>
        <p:spPr>
          <a:xfrm>
            <a:off x="181224" y="183356"/>
            <a:ext cx="11829553" cy="2975479"/>
          </a:xfrm>
          <a:custGeom>
            <a:avLst/>
            <a:gdLst>
              <a:gd name="connsiteX0" fmla="*/ 0 w 11829553"/>
              <a:gd name="connsiteY0" fmla="*/ 0 h 2975479"/>
              <a:gd name="connsiteX1" fmla="*/ 11829553 w 11829553"/>
              <a:gd name="connsiteY1" fmla="*/ 0 h 2975479"/>
              <a:gd name="connsiteX2" fmla="*/ 11829553 w 11829553"/>
              <a:gd name="connsiteY2" fmla="*/ 2975479 h 2975479"/>
              <a:gd name="connsiteX3" fmla="*/ 0 w 11829553"/>
              <a:gd name="connsiteY3" fmla="*/ 2975479 h 2975479"/>
              <a:gd name="connsiteX4" fmla="*/ 0 w 11829553"/>
              <a:gd name="connsiteY4" fmla="*/ 2307460 h 2975479"/>
              <a:gd name="connsiteX5" fmla="*/ 256926 w 11829553"/>
              <a:gd name="connsiteY5" fmla="*/ 2053565 h 2975479"/>
              <a:gd name="connsiteX6" fmla="*/ 0 w 11829553"/>
              <a:gd name="connsiteY6" fmla="*/ 1799670 h 2975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29553" h="2975479">
                <a:moveTo>
                  <a:pt x="0" y="0"/>
                </a:moveTo>
                <a:lnTo>
                  <a:pt x="11829553" y="0"/>
                </a:lnTo>
                <a:lnTo>
                  <a:pt x="11829553" y="2975479"/>
                </a:lnTo>
                <a:lnTo>
                  <a:pt x="0" y="2975479"/>
                </a:lnTo>
                <a:lnTo>
                  <a:pt x="0" y="2307460"/>
                </a:lnTo>
                <a:lnTo>
                  <a:pt x="256926" y="2053565"/>
                </a:lnTo>
                <a:lnTo>
                  <a:pt x="0" y="179967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11E21819-DF88-453A-A7C4-4B708368D0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2940" y="2036672"/>
            <a:ext cx="9144000" cy="43088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FEBD329-1B5E-4F87-AD3F-933769E686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2940" y="2567254"/>
            <a:ext cx="9144000" cy="276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subtitle</a:t>
            </a:r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7F254195-119E-4844-842F-8E09F9579D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70" y="1596987"/>
            <a:ext cx="1550288" cy="327125"/>
          </a:xfrm>
          <a:prstGeom prst="rect">
            <a:avLst/>
          </a:prstGeom>
        </p:spPr>
      </p:pic>
      <p:sp>
        <p:nvSpPr>
          <p:cNvPr id="7" name="Plassholder for bilde 14">
            <a:extLst>
              <a:ext uri="{FF2B5EF4-FFF2-40B4-BE49-F238E27FC236}">
                <a16:creationId xmlns:a16="http://schemas.microsoft.com/office/drawing/2014/main" id="{31D6C92D-968F-40C1-A399-A247D30F505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81224" y="3158835"/>
            <a:ext cx="11829553" cy="350987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780401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_Section slide - vertical whit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14">
            <a:extLst>
              <a:ext uri="{FF2B5EF4-FFF2-40B4-BE49-F238E27FC236}">
                <a16:creationId xmlns:a16="http://schemas.microsoft.com/office/drawing/2014/main" id="{BDF17E4B-0B46-4528-BAF4-B04AEA30A1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83357"/>
            <a:ext cx="5914777" cy="648535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  <p:sp>
        <p:nvSpPr>
          <p:cNvPr id="9" name="Plassholder for tittel 1">
            <a:extLst>
              <a:ext uri="{FF2B5EF4-FFF2-40B4-BE49-F238E27FC236}">
                <a16:creationId xmlns:a16="http://schemas.microsoft.com/office/drawing/2014/main" id="{AAF0DE48-1739-45EA-BDBE-754C1A4679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2940" y="2036672"/>
            <a:ext cx="5212080" cy="73250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/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12" name="Likebent trekant 6">
            <a:extLst>
              <a:ext uri="{FF2B5EF4-FFF2-40B4-BE49-F238E27FC236}">
                <a16:creationId xmlns:a16="http://schemas.microsoft.com/office/drawing/2014/main" id="{287CF398-4674-4056-931E-C6CE1C117C32}"/>
              </a:ext>
            </a:extLst>
          </p:cNvPr>
          <p:cNvSpPr/>
          <p:nvPr userDrawn="1"/>
        </p:nvSpPr>
        <p:spPr>
          <a:xfrm rot="5400000">
            <a:off x="65995" y="2122499"/>
            <a:ext cx="511264" cy="25923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3" name="Grafikk 8">
            <a:extLst>
              <a:ext uri="{FF2B5EF4-FFF2-40B4-BE49-F238E27FC236}">
                <a16:creationId xmlns:a16="http://schemas.microsoft.com/office/drawing/2014/main" id="{5C0D1A4A-2749-4538-9C98-E4C5BFCEA0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2270" y="1596987"/>
            <a:ext cx="1545587" cy="32712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07E9AE-9B4B-456A-8CB6-F9573CC865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2938" y="3030538"/>
            <a:ext cx="5213350" cy="288289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3614648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onten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ssholder for tekst 8">
            <a:extLst>
              <a:ext uri="{FF2B5EF4-FFF2-40B4-BE49-F238E27FC236}">
                <a16:creationId xmlns:a16="http://schemas.microsoft.com/office/drawing/2014/main" id="{39447A12-23E0-4280-90BF-CDCAA2A590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723" y="1605517"/>
            <a:ext cx="3640353" cy="4291588"/>
          </a:xfrm>
        </p:spPr>
        <p:txBody>
          <a:bodyPr/>
          <a:lstStyle>
            <a:lvl1pPr>
              <a:spcBef>
                <a:spcPts val="800"/>
              </a:spcBef>
              <a:defRPr>
                <a:solidFill>
                  <a:schemeClr val="tx1"/>
                </a:solidFill>
              </a:defRPr>
            </a:lvl1pPr>
            <a:lvl2pPr>
              <a:spcBef>
                <a:spcPts val="800"/>
              </a:spcBef>
              <a:defRPr>
                <a:solidFill>
                  <a:schemeClr val="tx1"/>
                </a:solidFill>
              </a:defRPr>
            </a:lvl2pPr>
            <a:lvl3pPr>
              <a:spcBef>
                <a:spcPts val="800"/>
              </a:spcBef>
              <a:defRPr>
                <a:solidFill>
                  <a:schemeClr val="tx1"/>
                </a:solidFill>
              </a:defRPr>
            </a:lvl3pPr>
            <a:lvl4pPr>
              <a:spcBef>
                <a:spcPts val="800"/>
              </a:spcBef>
              <a:defRPr>
                <a:solidFill>
                  <a:schemeClr val="tx1"/>
                </a:solidFill>
              </a:defRPr>
            </a:lvl4pPr>
            <a:lvl5pPr>
              <a:spcBef>
                <a:spcPts val="8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  <a:p>
            <a:pPr lvl="3"/>
            <a:r>
              <a:rPr lang="nb-NO" dirty="0" err="1"/>
              <a:t>Fourth</a:t>
            </a:r>
            <a:r>
              <a:rPr lang="nb-NO" dirty="0"/>
              <a:t> </a:t>
            </a:r>
            <a:r>
              <a:rPr lang="nb-NO" dirty="0" err="1"/>
              <a:t>level</a:t>
            </a:r>
            <a:endParaRPr lang="nb-NO" dirty="0"/>
          </a:p>
          <a:p>
            <a:pPr lvl="4"/>
            <a:r>
              <a:rPr lang="nb-NO" dirty="0"/>
              <a:t>Fifth </a:t>
            </a:r>
            <a:r>
              <a:rPr lang="nb-NO" dirty="0" err="1"/>
              <a:t>level</a:t>
            </a:r>
            <a:endParaRPr lang="nb-NO" dirty="0"/>
          </a:p>
        </p:txBody>
      </p:sp>
      <p:sp>
        <p:nvSpPr>
          <p:cNvPr id="5" name="Tittel 4">
            <a:extLst>
              <a:ext uri="{FF2B5EF4-FFF2-40B4-BE49-F238E27FC236}">
                <a16:creationId xmlns:a16="http://schemas.microsoft.com/office/drawing/2014/main" id="{FEB91E78-ADBD-4E20-AE34-75DE4C5867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725" y="587550"/>
            <a:ext cx="11366687" cy="73250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6" name="Plassholder for dato 5">
            <a:extLst>
              <a:ext uri="{FF2B5EF4-FFF2-40B4-BE49-F238E27FC236}">
                <a16:creationId xmlns:a16="http://schemas.microsoft.com/office/drawing/2014/main" id="{2C63D77D-1763-4411-8C01-676AD99D4EC9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4ACC908-14FF-442A-9398-033E80AF1A1A}" type="datetime1">
              <a:rPr lang="nb-NO" smtClean="0"/>
              <a:t>20.05.2019</a:t>
            </a:fld>
            <a:endParaRPr lang="nb-NO" dirty="0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A01C8F-3EBF-4990-BFEC-DFB456F49FD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b-NO"/>
              <a:t>Footer</a:t>
            </a:r>
            <a:endParaRPr lang="nb-NO" dirty="0"/>
          </a:p>
        </p:txBody>
      </p:sp>
      <p:sp>
        <p:nvSpPr>
          <p:cNvPr id="14" name="Plassholder for lysbildenummer 13">
            <a:extLst>
              <a:ext uri="{FF2B5EF4-FFF2-40B4-BE49-F238E27FC236}">
                <a16:creationId xmlns:a16="http://schemas.microsoft.com/office/drawing/2014/main" id="{E3CB0B01-7D73-4133-910C-876C2E9EE56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9D42EC4-6C4F-4400-8115-C07B9A8D6F82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7" name="Plassholder for innhold 15">
            <a:extLst>
              <a:ext uri="{FF2B5EF4-FFF2-40B4-BE49-F238E27FC236}">
                <a16:creationId xmlns:a16="http://schemas.microsoft.com/office/drawing/2014/main" id="{A805CC7E-9D9D-4CB8-BFE4-C32885E3677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526658" y="1605516"/>
            <a:ext cx="7306754" cy="4291587"/>
          </a:xfrm>
        </p:spPr>
        <p:txBody>
          <a:bodyPr/>
          <a:lstStyle>
            <a:lvl1pPr marL="288000" indent="-288000">
              <a:spcBef>
                <a:spcPts val="800"/>
              </a:spcBef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>
              <a:spcBef>
                <a:spcPts val="800"/>
              </a:spcBef>
              <a:defRPr/>
            </a:lvl2pPr>
            <a:lvl3pPr>
              <a:spcBef>
                <a:spcPts val="800"/>
              </a:spcBef>
              <a:defRPr/>
            </a:lvl3pPr>
            <a:lvl4pPr>
              <a:spcBef>
                <a:spcPts val="800"/>
              </a:spcBef>
              <a:defRPr/>
            </a:lvl4pPr>
            <a:lvl5pPr>
              <a:spcBef>
                <a:spcPts val="8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27756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_Section slide - vertical black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ihåndsform: figur 22">
            <a:extLst>
              <a:ext uri="{FF2B5EF4-FFF2-40B4-BE49-F238E27FC236}">
                <a16:creationId xmlns:a16="http://schemas.microsoft.com/office/drawing/2014/main" id="{07C2C32A-8674-46EB-A754-B3B8CC65A9AC}"/>
              </a:ext>
            </a:extLst>
          </p:cNvPr>
          <p:cNvSpPr/>
          <p:nvPr userDrawn="1"/>
        </p:nvSpPr>
        <p:spPr>
          <a:xfrm>
            <a:off x="181225" y="183356"/>
            <a:ext cx="5914776" cy="6485357"/>
          </a:xfrm>
          <a:custGeom>
            <a:avLst/>
            <a:gdLst>
              <a:gd name="connsiteX0" fmla="*/ 0 w 5914776"/>
              <a:gd name="connsiteY0" fmla="*/ 0 h 6485357"/>
              <a:gd name="connsiteX1" fmla="*/ 5914776 w 5914776"/>
              <a:gd name="connsiteY1" fmla="*/ 0 h 6485357"/>
              <a:gd name="connsiteX2" fmla="*/ 5914776 w 5914776"/>
              <a:gd name="connsiteY2" fmla="*/ 6485357 h 6485357"/>
              <a:gd name="connsiteX3" fmla="*/ 0 w 5914776"/>
              <a:gd name="connsiteY3" fmla="*/ 6485357 h 6485357"/>
              <a:gd name="connsiteX4" fmla="*/ 0 w 5914776"/>
              <a:gd name="connsiteY4" fmla="*/ 3102797 h 6485357"/>
              <a:gd name="connsiteX5" fmla="*/ 256925 w 5914776"/>
              <a:gd name="connsiteY5" fmla="*/ 2848903 h 6485357"/>
              <a:gd name="connsiteX6" fmla="*/ 0 w 5914776"/>
              <a:gd name="connsiteY6" fmla="*/ 2595009 h 6485357"/>
              <a:gd name="connsiteX0" fmla="*/ 0 w 5914776"/>
              <a:gd name="connsiteY0" fmla="*/ 0 h 6485357"/>
              <a:gd name="connsiteX1" fmla="*/ 5914776 w 5914776"/>
              <a:gd name="connsiteY1" fmla="*/ 0 h 6485357"/>
              <a:gd name="connsiteX2" fmla="*/ 5914776 w 5914776"/>
              <a:gd name="connsiteY2" fmla="*/ 6485357 h 6485357"/>
              <a:gd name="connsiteX3" fmla="*/ 0 w 5914776"/>
              <a:gd name="connsiteY3" fmla="*/ 6485357 h 6485357"/>
              <a:gd name="connsiteX4" fmla="*/ 0 w 5914776"/>
              <a:gd name="connsiteY4" fmla="*/ 3102797 h 6485357"/>
              <a:gd name="connsiteX5" fmla="*/ 0 w 5914776"/>
              <a:gd name="connsiteY5" fmla="*/ 2595009 h 6485357"/>
              <a:gd name="connsiteX6" fmla="*/ 0 w 5914776"/>
              <a:gd name="connsiteY6" fmla="*/ 0 h 6485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4776" h="6485357">
                <a:moveTo>
                  <a:pt x="0" y="0"/>
                </a:moveTo>
                <a:lnTo>
                  <a:pt x="5914776" y="0"/>
                </a:lnTo>
                <a:lnTo>
                  <a:pt x="5914776" y="6485357"/>
                </a:lnTo>
                <a:lnTo>
                  <a:pt x="0" y="6485357"/>
                </a:lnTo>
                <a:lnTo>
                  <a:pt x="0" y="3102797"/>
                </a:lnTo>
                <a:lnTo>
                  <a:pt x="0" y="259500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11E21819-DF88-453A-A7C4-4B708368D0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2940" y="2036671"/>
            <a:ext cx="5113746" cy="877979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28ECA0E5-8336-409D-93FA-567CDF7B6C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65" y="1604034"/>
            <a:ext cx="1550288" cy="327125"/>
          </a:xfrm>
          <a:prstGeom prst="rect">
            <a:avLst/>
          </a:prstGeom>
        </p:spPr>
      </p:pic>
      <p:sp>
        <p:nvSpPr>
          <p:cNvPr id="9" name="Plassholder for bilde 14">
            <a:extLst>
              <a:ext uri="{FF2B5EF4-FFF2-40B4-BE49-F238E27FC236}">
                <a16:creationId xmlns:a16="http://schemas.microsoft.com/office/drawing/2014/main" id="{FA32DF0A-4CBF-4BAD-89A4-5D9E675D44C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83357"/>
            <a:ext cx="5914777" cy="648535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  <p:sp>
        <p:nvSpPr>
          <p:cNvPr id="10" name="Likebent trekant 6">
            <a:extLst>
              <a:ext uri="{FF2B5EF4-FFF2-40B4-BE49-F238E27FC236}">
                <a16:creationId xmlns:a16="http://schemas.microsoft.com/office/drawing/2014/main" id="{3BAC3393-ECD1-4946-A747-2AE85D18B846}"/>
              </a:ext>
            </a:extLst>
          </p:cNvPr>
          <p:cNvSpPr/>
          <p:nvPr userDrawn="1"/>
        </p:nvSpPr>
        <p:spPr>
          <a:xfrm rot="5400000">
            <a:off x="54043" y="2122499"/>
            <a:ext cx="511264" cy="25923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87D12B-D19B-4E69-B64C-EEE7A254C4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940" y="3019425"/>
            <a:ext cx="5133975" cy="2876550"/>
          </a:xfrm>
        </p:spPr>
        <p:txBody>
          <a:bodyPr/>
          <a:lstStyle>
            <a:lvl1pPr marL="288000" indent="-288000">
              <a:buClr>
                <a:schemeClr val="bg1"/>
              </a:buClr>
              <a:buFont typeface="Wingdings 3" panose="05040102010807070707" pitchFamily="18" charset="2"/>
              <a:buChar char="}"/>
              <a:defRPr>
                <a:solidFill>
                  <a:schemeClr val="bg1"/>
                </a:solidFill>
              </a:defRPr>
            </a:lvl1pPr>
            <a:lvl2pPr marL="576000" indent="-288000">
              <a:buClr>
                <a:schemeClr val="bg1"/>
              </a:buClr>
              <a:buFont typeface="Wingdings 3" panose="05040102010807070707" pitchFamily="18" charset="2"/>
              <a:buChar char="}"/>
              <a:defRPr>
                <a:solidFill>
                  <a:schemeClr val="bg1"/>
                </a:solidFill>
              </a:defRPr>
            </a:lvl2pPr>
            <a:lvl3pPr marL="864000" indent="-288000">
              <a:buClr>
                <a:schemeClr val="bg1"/>
              </a:buClr>
              <a:buFont typeface="Wingdings 3" panose="05040102010807070707" pitchFamily="18" charset="2"/>
              <a:buChar char="}"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9447280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_Section slide - vertical white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bilde 14">
            <a:extLst>
              <a:ext uri="{FF2B5EF4-FFF2-40B4-BE49-F238E27FC236}">
                <a16:creationId xmlns:a16="http://schemas.microsoft.com/office/drawing/2014/main" id="{004F1AB2-2EEE-4C9C-B7DA-F608CE22C64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83357"/>
            <a:ext cx="5914777" cy="648535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  <p:sp>
        <p:nvSpPr>
          <p:cNvPr id="8" name="Plassholder for tittel 1">
            <a:extLst>
              <a:ext uri="{FF2B5EF4-FFF2-40B4-BE49-F238E27FC236}">
                <a16:creationId xmlns:a16="http://schemas.microsoft.com/office/drawing/2014/main" id="{A8930764-AA31-47E6-9458-FE45D416D5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2940" y="2036672"/>
            <a:ext cx="5212080" cy="73250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/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11" name="Likebent trekant 6">
            <a:extLst>
              <a:ext uri="{FF2B5EF4-FFF2-40B4-BE49-F238E27FC236}">
                <a16:creationId xmlns:a16="http://schemas.microsoft.com/office/drawing/2014/main" id="{1374F4E7-E02B-49F0-B85B-278BBBB021F6}"/>
              </a:ext>
            </a:extLst>
          </p:cNvPr>
          <p:cNvSpPr/>
          <p:nvPr userDrawn="1"/>
        </p:nvSpPr>
        <p:spPr>
          <a:xfrm rot="5400000">
            <a:off x="65995" y="2122499"/>
            <a:ext cx="511264" cy="25923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Grafikk 8">
            <a:extLst>
              <a:ext uri="{FF2B5EF4-FFF2-40B4-BE49-F238E27FC236}">
                <a16:creationId xmlns:a16="http://schemas.microsoft.com/office/drawing/2014/main" id="{571FBE59-8B7D-40D7-A5F6-A7250A6BF1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2270" y="1596987"/>
            <a:ext cx="1545587" cy="32712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7EA87C-58CE-4CB0-986C-75BCBBACEF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2938" y="3030538"/>
            <a:ext cx="5213350" cy="28829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830531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37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_Section slide - vertical black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ihåndsform: figur 22">
            <a:extLst>
              <a:ext uri="{FF2B5EF4-FFF2-40B4-BE49-F238E27FC236}">
                <a16:creationId xmlns:a16="http://schemas.microsoft.com/office/drawing/2014/main" id="{07C2C32A-8674-46EB-A754-B3B8CC65A9AC}"/>
              </a:ext>
            </a:extLst>
          </p:cNvPr>
          <p:cNvSpPr/>
          <p:nvPr userDrawn="1"/>
        </p:nvSpPr>
        <p:spPr>
          <a:xfrm>
            <a:off x="181225" y="183356"/>
            <a:ext cx="5914776" cy="6485357"/>
          </a:xfrm>
          <a:custGeom>
            <a:avLst/>
            <a:gdLst>
              <a:gd name="connsiteX0" fmla="*/ 0 w 5914776"/>
              <a:gd name="connsiteY0" fmla="*/ 0 h 6485357"/>
              <a:gd name="connsiteX1" fmla="*/ 5914776 w 5914776"/>
              <a:gd name="connsiteY1" fmla="*/ 0 h 6485357"/>
              <a:gd name="connsiteX2" fmla="*/ 5914776 w 5914776"/>
              <a:gd name="connsiteY2" fmla="*/ 6485357 h 6485357"/>
              <a:gd name="connsiteX3" fmla="*/ 0 w 5914776"/>
              <a:gd name="connsiteY3" fmla="*/ 6485357 h 6485357"/>
              <a:gd name="connsiteX4" fmla="*/ 0 w 5914776"/>
              <a:gd name="connsiteY4" fmla="*/ 3102797 h 6485357"/>
              <a:gd name="connsiteX5" fmla="*/ 256925 w 5914776"/>
              <a:gd name="connsiteY5" fmla="*/ 2848903 h 6485357"/>
              <a:gd name="connsiteX6" fmla="*/ 0 w 5914776"/>
              <a:gd name="connsiteY6" fmla="*/ 2595009 h 6485357"/>
              <a:gd name="connsiteX0" fmla="*/ 0 w 5914776"/>
              <a:gd name="connsiteY0" fmla="*/ 0 h 6485357"/>
              <a:gd name="connsiteX1" fmla="*/ 5914776 w 5914776"/>
              <a:gd name="connsiteY1" fmla="*/ 0 h 6485357"/>
              <a:gd name="connsiteX2" fmla="*/ 5914776 w 5914776"/>
              <a:gd name="connsiteY2" fmla="*/ 6485357 h 6485357"/>
              <a:gd name="connsiteX3" fmla="*/ 0 w 5914776"/>
              <a:gd name="connsiteY3" fmla="*/ 6485357 h 6485357"/>
              <a:gd name="connsiteX4" fmla="*/ 0 w 5914776"/>
              <a:gd name="connsiteY4" fmla="*/ 3102797 h 6485357"/>
              <a:gd name="connsiteX5" fmla="*/ 0 w 5914776"/>
              <a:gd name="connsiteY5" fmla="*/ 2595009 h 6485357"/>
              <a:gd name="connsiteX6" fmla="*/ 0 w 5914776"/>
              <a:gd name="connsiteY6" fmla="*/ 0 h 6485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4776" h="6485357">
                <a:moveTo>
                  <a:pt x="0" y="0"/>
                </a:moveTo>
                <a:lnTo>
                  <a:pt x="5914776" y="0"/>
                </a:lnTo>
                <a:lnTo>
                  <a:pt x="5914776" y="6485357"/>
                </a:lnTo>
                <a:lnTo>
                  <a:pt x="0" y="6485357"/>
                </a:lnTo>
                <a:lnTo>
                  <a:pt x="0" y="3102797"/>
                </a:lnTo>
                <a:lnTo>
                  <a:pt x="0" y="259500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14">
            <a:extLst>
              <a:ext uri="{FF2B5EF4-FFF2-40B4-BE49-F238E27FC236}">
                <a16:creationId xmlns:a16="http://schemas.microsoft.com/office/drawing/2014/main" id="{EF7225EC-47D3-4C1B-881F-F0051518AFF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83357"/>
            <a:ext cx="5914777" cy="648535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0532BB57-E4E4-4BC3-87C9-981350BEAC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2940" y="2036671"/>
            <a:ext cx="5113746" cy="877979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pic>
        <p:nvPicPr>
          <p:cNvPr id="10" name="Bilde 7">
            <a:extLst>
              <a:ext uri="{FF2B5EF4-FFF2-40B4-BE49-F238E27FC236}">
                <a16:creationId xmlns:a16="http://schemas.microsoft.com/office/drawing/2014/main" id="{3B91918D-F8B1-4C31-B0AF-4AD7CFEDE13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65" y="1604034"/>
            <a:ext cx="1550288" cy="327125"/>
          </a:xfrm>
          <a:prstGeom prst="rect">
            <a:avLst/>
          </a:prstGeom>
        </p:spPr>
      </p:pic>
      <p:sp>
        <p:nvSpPr>
          <p:cNvPr id="11" name="Likebent trekant 6">
            <a:extLst>
              <a:ext uri="{FF2B5EF4-FFF2-40B4-BE49-F238E27FC236}">
                <a16:creationId xmlns:a16="http://schemas.microsoft.com/office/drawing/2014/main" id="{AF9BFFAA-3EE4-4CAA-876C-763466F7225B}"/>
              </a:ext>
            </a:extLst>
          </p:cNvPr>
          <p:cNvSpPr/>
          <p:nvPr userDrawn="1"/>
        </p:nvSpPr>
        <p:spPr>
          <a:xfrm rot="5400000">
            <a:off x="54043" y="2122499"/>
            <a:ext cx="511264" cy="25923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0BE1B8E-6891-4671-A6FE-EF7D2FF250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940" y="3019425"/>
            <a:ext cx="5133975" cy="2876550"/>
          </a:xfrm>
        </p:spPr>
        <p:txBody>
          <a:bodyPr/>
          <a:lstStyle>
            <a:lvl1pPr marL="288000" indent="-288000">
              <a:buClr>
                <a:schemeClr val="bg1"/>
              </a:buClr>
              <a:buFont typeface="Wingdings 3" panose="05040102010807070707" pitchFamily="18" charset="2"/>
              <a:buChar char="}"/>
              <a:defRPr>
                <a:solidFill>
                  <a:schemeClr val="bg1"/>
                </a:solidFill>
              </a:defRPr>
            </a:lvl1pPr>
            <a:lvl2pPr marL="576000" indent="-288000">
              <a:buClr>
                <a:schemeClr val="bg1"/>
              </a:buClr>
              <a:buFont typeface="Wingdings 3" panose="05040102010807070707" pitchFamily="18" charset="2"/>
              <a:buChar char="}"/>
              <a:defRPr>
                <a:solidFill>
                  <a:schemeClr val="bg1"/>
                </a:solidFill>
              </a:defRPr>
            </a:lvl2pPr>
            <a:lvl3pPr marL="864000" indent="-288000">
              <a:buClr>
                <a:schemeClr val="bg1"/>
              </a:buClr>
              <a:buFont typeface="Wingdings 3" panose="05040102010807070707" pitchFamily="18" charset="2"/>
              <a:buChar char="}"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3570535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_Section slide - vertical white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14">
            <a:extLst>
              <a:ext uri="{FF2B5EF4-FFF2-40B4-BE49-F238E27FC236}">
                <a16:creationId xmlns:a16="http://schemas.microsoft.com/office/drawing/2014/main" id="{57E29980-F045-4F5E-A107-FF4AB118FC0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83357"/>
            <a:ext cx="5914777" cy="648535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  <p:sp>
        <p:nvSpPr>
          <p:cNvPr id="9" name="Plassholder for tittel 1">
            <a:extLst>
              <a:ext uri="{FF2B5EF4-FFF2-40B4-BE49-F238E27FC236}">
                <a16:creationId xmlns:a16="http://schemas.microsoft.com/office/drawing/2014/main" id="{D7F611EF-85A2-4192-AE0C-E317CFCA32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2940" y="2036672"/>
            <a:ext cx="5212080" cy="73250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/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11" name="Likebent trekant 6">
            <a:extLst>
              <a:ext uri="{FF2B5EF4-FFF2-40B4-BE49-F238E27FC236}">
                <a16:creationId xmlns:a16="http://schemas.microsoft.com/office/drawing/2014/main" id="{B24289B3-508E-480D-892D-6E08D714F11E}"/>
              </a:ext>
            </a:extLst>
          </p:cNvPr>
          <p:cNvSpPr/>
          <p:nvPr userDrawn="1"/>
        </p:nvSpPr>
        <p:spPr>
          <a:xfrm rot="5400000">
            <a:off x="65995" y="2122499"/>
            <a:ext cx="511264" cy="25923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Grafikk 8">
            <a:extLst>
              <a:ext uri="{FF2B5EF4-FFF2-40B4-BE49-F238E27FC236}">
                <a16:creationId xmlns:a16="http://schemas.microsoft.com/office/drawing/2014/main" id="{4ACAB2F5-DB35-4E2B-81EC-BC5083155F3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2270" y="1596987"/>
            <a:ext cx="1545587" cy="327125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E04B732-856A-4ACE-89BA-EE3201E169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2938" y="3030539"/>
            <a:ext cx="5213350" cy="28829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4738194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37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_Section slide - vertical black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ihåndsform: figur 22">
            <a:extLst>
              <a:ext uri="{FF2B5EF4-FFF2-40B4-BE49-F238E27FC236}">
                <a16:creationId xmlns:a16="http://schemas.microsoft.com/office/drawing/2014/main" id="{07C2C32A-8674-46EB-A754-B3B8CC65A9AC}"/>
              </a:ext>
            </a:extLst>
          </p:cNvPr>
          <p:cNvSpPr/>
          <p:nvPr userDrawn="1"/>
        </p:nvSpPr>
        <p:spPr>
          <a:xfrm>
            <a:off x="181225" y="183356"/>
            <a:ext cx="5914776" cy="6485357"/>
          </a:xfrm>
          <a:custGeom>
            <a:avLst/>
            <a:gdLst>
              <a:gd name="connsiteX0" fmla="*/ 0 w 5914776"/>
              <a:gd name="connsiteY0" fmla="*/ 0 h 6485357"/>
              <a:gd name="connsiteX1" fmla="*/ 5914776 w 5914776"/>
              <a:gd name="connsiteY1" fmla="*/ 0 h 6485357"/>
              <a:gd name="connsiteX2" fmla="*/ 5914776 w 5914776"/>
              <a:gd name="connsiteY2" fmla="*/ 6485357 h 6485357"/>
              <a:gd name="connsiteX3" fmla="*/ 0 w 5914776"/>
              <a:gd name="connsiteY3" fmla="*/ 6485357 h 6485357"/>
              <a:gd name="connsiteX4" fmla="*/ 0 w 5914776"/>
              <a:gd name="connsiteY4" fmla="*/ 3102797 h 6485357"/>
              <a:gd name="connsiteX5" fmla="*/ 256925 w 5914776"/>
              <a:gd name="connsiteY5" fmla="*/ 2848903 h 6485357"/>
              <a:gd name="connsiteX6" fmla="*/ 0 w 5914776"/>
              <a:gd name="connsiteY6" fmla="*/ 2595009 h 6485357"/>
              <a:gd name="connsiteX0" fmla="*/ 0 w 5914776"/>
              <a:gd name="connsiteY0" fmla="*/ 0 h 6485357"/>
              <a:gd name="connsiteX1" fmla="*/ 5914776 w 5914776"/>
              <a:gd name="connsiteY1" fmla="*/ 0 h 6485357"/>
              <a:gd name="connsiteX2" fmla="*/ 5914776 w 5914776"/>
              <a:gd name="connsiteY2" fmla="*/ 6485357 h 6485357"/>
              <a:gd name="connsiteX3" fmla="*/ 0 w 5914776"/>
              <a:gd name="connsiteY3" fmla="*/ 6485357 h 6485357"/>
              <a:gd name="connsiteX4" fmla="*/ 0 w 5914776"/>
              <a:gd name="connsiteY4" fmla="*/ 3102797 h 6485357"/>
              <a:gd name="connsiteX5" fmla="*/ 0 w 5914776"/>
              <a:gd name="connsiteY5" fmla="*/ 2595009 h 6485357"/>
              <a:gd name="connsiteX6" fmla="*/ 0 w 5914776"/>
              <a:gd name="connsiteY6" fmla="*/ 0 h 6485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14776" h="6485357">
                <a:moveTo>
                  <a:pt x="0" y="0"/>
                </a:moveTo>
                <a:lnTo>
                  <a:pt x="5914776" y="0"/>
                </a:lnTo>
                <a:lnTo>
                  <a:pt x="5914776" y="6485357"/>
                </a:lnTo>
                <a:lnTo>
                  <a:pt x="0" y="6485357"/>
                </a:lnTo>
                <a:lnTo>
                  <a:pt x="0" y="3102797"/>
                </a:lnTo>
                <a:lnTo>
                  <a:pt x="0" y="259500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14">
            <a:extLst>
              <a:ext uri="{FF2B5EF4-FFF2-40B4-BE49-F238E27FC236}">
                <a16:creationId xmlns:a16="http://schemas.microsoft.com/office/drawing/2014/main" id="{750DF9E4-BFA9-49EF-94F1-9B9EB3D23E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183357"/>
            <a:ext cx="5914777" cy="648535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tIns="360000">
            <a:norm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change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  <p:sp>
        <p:nvSpPr>
          <p:cNvPr id="7" name="Tittel 1">
            <a:extLst>
              <a:ext uri="{FF2B5EF4-FFF2-40B4-BE49-F238E27FC236}">
                <a16:creationId xmlns:a16="http://schemas.microsoft.com/office/drawing/2014/main" id="{4D07867F-A19C-43F2-8336-37D5FD82B1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2940" y="2036671"/>
            <a:ext cx="5113746" cy="877979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pic>
        <p:nvPicPr>
          <p:cNvPr id="10" name="Bilde 7">
            <a:extLst>
              <a:ext uri="{FF2B5EF4-FFF2-40B4-BE49-F238E27FC236}">
                <a16:creationId xmlns:a16="http://schemas.microsoft.com/office/drawing/2014/main" id="{A9864D3A-1D0B-4C4D-B971-F5B55A4047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65" y="1604034"/>
            <a:ext cx="1550288" cy="327125"/>
          </a:xfrm>
          <a:prstGeom prst="rect">
            <a:avLst/>
          </a:prstGeom>
        </p:spPr>
      </p:pic>
      <p:sp>
        <p:nvSpPr>
          <p:cNvPr id="11" name="Likebent trekant 6">
            <a:extLst>
              <a:ext uri="{FF2B5EF4-FFF2-40B4-BE49-F238E27FC236}">
                <a16:creationId xmlns:a16="http://schemas.microsoft.com/office/drawing/2014/main" id="{8AE186E2-6CC1-432C-A47F-295EC56C8431}"/>
              </a:ext>
            </a:extLst>
          </p:cNvPr>
          <p:cNvSpPr/>
          <p:nvPr userDrawn="1"/>
        </p:nvSpPr>
        <p:spPr>
          <a:xfrm rot="5400000">
            <a:off x="54043" y="2122499"/>
            <a:ext cx="511264" cy="25923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EE1C9BBD-9768-41D9-B1F7-56E42C51FD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2940" y="3019425"/>
            <a:ext cx="5133975" cy="2876550"/>
          </a:xfrm>
        </p:spPr>
        <p:txBody>
          <a:bodyPr/>
          <a:lstStyle>
            <a:lvl1pPr marL="288000" indent="-288000">
              <a:buClr>
                <a:schemeClr val="bg1"/>
              </a:buClr>
              <a:buFont typeface="Wingdings 3" panose="05040102010807070707" pitchFamily="18" charset="2"/>
              <a:buChar char="}"/>
              <a:defRPr>
                <a:solidFill>
                  <a:schemeClr val="bg1"/>
                </a:solidFill>
              </a:defRPr>
            </a:lvl1pPr>
            <a:lvl2pPr marL="576000" indent="-288000">
              <a:buClr>
                <a:schemeClr val="bg1"/>
              </a:buClr>
              <a:buFont typeface="Wingdings 3" panose="05040102010807070707" pitchFamily="18" charset="2"/>
              <a:buChar char="}"/>
              <a:defRPr>
                <a:solidFill>
                  <a:schemeClr val="bg1"/>
                </a:solidFill>
              </a:defRPr>
            </a:lvl2pPr>
            <a:lvl3pPr marL="864000" indent="-288000">
              <a:buClr>
                <a:schemeClr val="bg1"/>
              </a:buClr>
              <a:buFont typeface="Wingdings 3" panose="05040102010807070707" pitchFamily="18" charset="2"/>
              <a:buChar char="}"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4220350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ontent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ssholder for tekst 8">
            <a:extLst>
              <a:ext uri="{FF2B5EF4-FFF2-40B4-BE49-F238E27FC236}">
                <a16:creationId xmlns:a16="http://schemas.microsoft.com/office/drawing/2014/main" id="{39447A12-23E0-4280-90BF-CDCAA2A590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723" y="1605517"/>
            <a:ext cx="7280705" cy="4291588"/>
          </a:xfrm>
        </p:spPr>
        <p:txBody>
          <a:bodyPr/>
          <a:lstStyle>
            <a:lvl1pPr>
              <a:spcBef>
                <a:spcPts val="800"/>
              </a:spcBef>
              <a:defRPr>
                <a:solidFill>
                  <a:schemeClr val="tx1"/>
                </a:solidFill>
              </a:defRPr>
            </a:lvl1pPr>
            <a:lvl2pPr>
              <a:spcBef>
                <a:spcPts val="800"/>
              </a:spcBef>
              <a:defRPr>
                <a:solidFill>
                  <a:schemeClr val="tx1"/>
                </a:solidFill>
              </a:defRPr>
            </a:lvl2pPr>
            <a:lvl3pPr>
              <a:spcBef>
                <a:spcPts val="800"/>
              </a:spcBef>
              <a:defRPr>
                <a:solidFill>
                  <a:schemeClr val="tx1"/>
                </a:solidFill>
              </a:defRPr>
            </a:lvl3pPr>
            <a:lvl4pPr>
              <a:spcBef>
                <a:spcPts val="800"/>
              </a:spcBef>
              <a:defRPr>
                <a:solidFill>
                  <a:schemeClr val="tx1"/>
                </a:solidFill>
              </a:defRPr>
            </a:lvl4pPr>
            <a:lvl5pPr>
              <a:spcBef>
                <a:spcPts val="8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  <a:p>
            <a:pPr lvl="3"/>
            <a:r>
              <a:rPr lang="nb-NO" dirty="0" err="1"/>
              <a:t>Fourth</a:t>
            </a:r>
            <a:r>
              <a:rPr lang="nb-NO" dirty="0"/>
              <a:t> </a:t>
            </a:r>
            <a:r>
              <a:rPr lang="nb-NO" dirty="0" err="1"/>
              <a:t>level</a:t>
            </a:r>
            <a:endParaRPr lang="nb-NO" dirty="0"/>
          </a:p>
          <a:p>
            <a:pPr lvl="4"/>
            <a:r>
              <a:rPr lang="nb-NO" dirty="0"/>
              <a:t>Fifth </a:t>
            </a:r>
            <a:r>
              <a:rPr lang="nb-NO" dirty="0" err="1"/>
              <a:t>level</a:t>
            </a:r>
            <a:endParaRPr lang="nb-NO" dirty="0"/>
          </a:p>
        </p:txBody>
      </p:sp>
      <p:sp>
        <p:nvSpPr>
          <p:cNvPr id="5" name="Tittel 4">
            <a:extLst>
              <a:ext uri="{FF2B5EF4-FFF2-40B4-BE49-F238E27FC236}">
                <a16:creationId xmlns:a16="http://schemas.microsoft.com/office/drawing/2014/main" id="{FEB91E78-ADBD-4E20-AE34-75DE4C5867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725" y="587550"/>
            <a:ext cx="11366687" cy="73250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6" name="Plassholder for dato 5">
            <a:extLst>
              <a:ext uri="{FF2B5EF4-FFF2-40B4-BE49-F238E27FC236}">
                <a16:creationId xmlns:a16="http://schemas.microsoft.com/office/drawing/2014/main" id="{2C63D77D-1763-4411-8C01-676AD99D4EC9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0DE20F4-E50C-47DF-BB8F-EFEDA194000A}" type="datetime1">
              <a:rPr lang="nb-NO" smtClean="0"/>
              <a:t>20.05.2019</a:t>
            </a:fld>
            <a:endParaRPr lang="nb-NO" dirty="0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A01C8F-3EBF-4990-BFEC-DFB456F49FD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b-NO"/>
              <a:t>Footer</a:t>
            </a:r>
            <a:endParaRPr lang="nb-NO" dirty="0"/>
          </a:p>
        </p:txBody>
      </p:sp>
      <p:sp>
        <p:nvSpPr>
          <p:cNvPr id="14" name="Plassholder for lysbildenummer 13">
            <a:extLst>
              <a:ext uri="{FF2B5EF4-FFF2-40B4-BE49-F238E27FC236}">
                <a16:creationId xmlns:a16="http://schemas.microsoft.com/office/drawing/2014/main" id="{E3CB0B01-7D73-4133-910C-876C2E9EE56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9D42EC4-6C4F-4400-8115-C07B9A8D6F82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7" name="Plassholder for innhold 15">
            <a:extLst>
              <a:ext uri="{FF2B5EF4-FFF2-40B4-BE49-F238E27FC236}">
                <a16:creationId xmlns:a16="http://schemas.microsoft.com/office/drawing/2014/main" id="{A805CC7E-9D9D-4CB8-BFE4-C32885E3677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180034" y="1605516"/>
            <a:ext cx="3653377" cy="4291587"/>
          </a:xfrm>
        </p:spPr>
        <p:txBody>
          <a:bodyPr/>
          <a:lstStyle>
            <a:lvl1pPr marL="288000" indent="-288000">
              <a:spcBef>
                <a:spcPts val="800"/>
              </a:spcBef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>
              <a:spcBef>
                <a:spcPts val="800"/>
              </a:spcBef>
              <a:defRPr/>
            </a:lvl2pPr>
            <a:lvl3pPr>
              <a:spcBef>
                <a:spcPts val="800"/>
              </a:spcBef>
              <a:defRPr/>
            </a:lvl3pPr>
            <a:lvl4pPr>
              <a:spcBef>
                <a:spcPts val="800"/>
              </a:spcBef>
              <a:defRPr/>
            </a:lvl4pPr>
            <a:lvl5pPr>
              <a:spcBef>
                <a:spcPts val="8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3137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innhold 2">
            <a:extLst>
              <a:ext uri="{FF2B5EF4-FFF2-40B4-BE49-F238E27FC236}">
                <a16:creationId xmlns:a16="http://schemas.microsoft.com/office/drawing/2014/main" id="{D7D6011D-42D4-4363-8394-745F34331F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6723" y="1605517"/>
            <a:ext cx="5472684" cy="4291588"/>
          </a:xfrm>
        </p:spPr>
        <p:txBody>
          <a:bodyPr/>
          <a:lstStyle>
            <a:lvl1pPr>
              <a:spcBef>
                <a:spcPts val="800"/>
              </a:spcBef>
              <a:defRPr>
                <a:solidFill>
                  <a:schemeClr val="tx1"/>
                </a:solidFill>
              </a:defRPr>
            </a:lvl1pPr>
            <a:lvl2pPr>
              <a:spcBef>
                <a:spcPts val="800"/>
              </a:spcBef>
              <a:defRPr>
                <a:solidFill>
                  <a:schemeClr val="tx1"/>
                </a:solidFill>
              </a:defRPr>
            </a:lvl2pPr>
            <a:lvl3pPr>
              <a:spcBef>
                <a:spcPts val="800"/>
              </a:spcBef>
              <a:defRPr>
                <a:solidFill>
                  <a:schemeClr val="tx1"/>
                </a:solidFill>
              </a:defRPr>
            </a:lvl3pPr>
            <a:lvl4pPr>
              <a:spcBef>
                <a:spcPts val="800"/>
              </a:spcBef>
              <a:defRPr>
                <a:solidFill>
                  <a:schemeClr val="tx1"/>
                </a:solidFill>
              </a:defRPr>
            </a:lvl4pPr>
            <a:lvl5pPr>
              <a:spcBef>
                <a:spcPts val="8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  <a:p>
            <a:pPr lvl="3"/>
            <a:r>
              <a:rPr lang="nb-NO" dirty="0" err="1"/>
              <a:t>Fourth</a:t>
            </a:r>
            <a:r>
              <a:rPr lang="nb-NO" dirty="0"/>
              <a:t> </a:t>
            </a:r>
            <a:r>
              <a:rPr lang="nb-NO" dirty="0" err="1"/>
              <a:t>level</a:t>
            </a:r>
            <a:endParaRPr lang="nb-NO" dirty="0"/>
          </a:p>
          <a:p>
            <a:pPr lvl="4"/>
            <a:r>
              <a:rPr lang="nb-NO" dirty="0"/>
              <a:t>Fifth </a:t>
            </a:r>
            <a:r>
              <a:rPr lang="nb-NO" dirty="0" err="1"/>
              <a:t>level</a:t>
            </a:r>
            <a:endParaRPr lang="nb-NO" dirty="0"/>
          </a:p>
        </p:txBody>
      </p:sp>
      <p:sp>
        <p:nvSpPr>
          <p:cNvPr id="10" name="Plassholder for innhold 2">
            <a:extLst>
              <a:ext uri="{FF2B5EF4-FFF2-40B4-BE49-F238E27FC236}">
                <a16:creationId xmlns:a16="http://schemas.microsoft.com/office/drawing/2014/main" id="{8672C251-D4E7-44F9-A0BA-E1ED216C690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358989" y="1605517"/>
            <a:ext cx="5472684" cy="4291588"/>
          </a:xfrm>
        </p:spPr>
        <p:txBody>
          <a:bodyPr/>
          <a:lstStyle>
            <a:lvl1pPr>
              <a:spcBef>
                <a:spcPts val="800"/>
              </a:spcBef>
              <a:defRPr>
                <a:solidFill>
                  <a:schemeClr val="tx1"/>
                </a:solidFill>
              </a:defRPr>
            </a:lvl1pPr>
            <a:lvl2pPr>
              <a:spcBef>
                <a:spcPts val="800"/>
              </a:spcBef>
              <a:defRPr>
                <a:solidFill>
                  <a:schemeClr val="tx1"/>
                </a:solidFill>
              </a:defRPr>
            </a:lvl2pPr>
            <a:lvl3pPr>
              <a:spcBef>
                <a:spcPts val="800"/>
              </a:spcBef>
              <a:defRPr>
                <a:solidFill>
                  <a:schemeClr val="tx1"/>
                </a:solidFill>
              </a:defRPr>
            </a:lvl3pPr>
            <a:lvl4pPr>
              <a:spcBef>
                <a:spcPts val="800"/>
              </a:spcBef>
              <a:defRPr>
                <a:solidFill>
                  <a:schemeClr val="tx1"/>
                </a:solidFill>
              </a:defRPr>
            </a:lvl4pPr>
            <a:lvl5pPr>
              <a:spcBef>
                <a:spcPts val="8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  <a:p>
            <a:pPr lvl="3"/>
            <a:r>
              <a:rPr lang="nb-NO" dirty="0" err="1"/>
              <a:t>Fourth</a:t>
            </a:r>
            <a:r>
              <a:rPr lang="nb-NO" dirty="0"/>
              <a:t> </a:t>
            </a:r>
            <a:r>
              <a:rPr lang="nb-NO" dirty="0" err="1"/>
              <a:t>level</a:t>
            </a:r>
            <a:endParaRPr lang="nb-NO" dirty="0"/>
          </a:p>
          <a:p>
            <a:pPr lvl="4"/>
            <a:r>
              <a:rPr lang="nb-NO" dirty="0"/>
              <a:t>Fifth </a:t>
            </a:r>
            <a:r>
              <a:rPr lang="nb-NO" dirty="0" err="1"/>
              <a:t>level</a:t>
            </a:r>
            <a:endParaRPr lang="nb-NO" dirty="0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D832DDE9-3031-4EED-91CB-A3B9A9713B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6" name="Plassholder for dato 5">
            <a:extLst>
              <a:ext uri="{FF2B5EF4-FFF2-40B4-BE49-F238E27FC236}">
                <a16:creationId xmlns:a16="http://schemas.microsoft.com/office/drawing/2014/main" id="{FF268541-1D3A-4B67-81A0-7C8FFFEDE3B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C36E2F7-3722-4EFE-B56C-8E342E817CFA}" type="datetime1">
              <a:rPr lang="nb-NO" smtClean="0"/>
              <a:t>20.05.2019</a:t>
            </a:fld>
            <a:endParaRPr lang="nb-NO" dirty="0"/>
          </a:p>
        </p:txBody>
      </p:sp>
      <p:sp>
        <p:nvSpPr>
          <p:cNvPr id="7" name="Plassholder for bunntekst 6">
            <a:extLst>
              <a:ext uri="{FF2B5EF4-FFF2-40B4-BE49-F238E27FC236}">
                <a16:creationId xmlns:a16="http://schemas.microsoft.com/office/drawing/2014/main" id="{4C24D4CB-C360-40E4-B22E-B8F84EB5005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b-NO"/>
              <a:t>Footer</a:t>
            </a:r>
            <a:endParaRPr lang="nb-NO" dirty="0"/>
          </a:p>
        </p:txBody>
      </p:sp>
      <p:sp>
        <p:nvSpPr>
          <p:cNvPr id="11" name="Plassholder for lysbildenummer 10">
            <a:extLst>
              <a:ext uri="{FF2B5EF4-FFF2-40B4-BE49-F238E27FC236}">
                <a16:creationId xmlns:a16="http://schemas.microsoft.com/office/drawing/2014/main" id="{D9268213-20C8-44E0-BD6B-D915FA5F4C6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9D42EC4-6C4F-4400-8115-C07B9A8D6F82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52788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oumns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ssholder for innhold 2">
            <a:extLst>
              <a:ext uri="{FF2B5EF4-FFF2-40B4-BE49-F238E27FC236}">
                <a16:creationId xmlns:a16="http://schemas.microsoft.com/office/drawing/2014/main" id="{28DA73DC-A409-4F46-8692-C2380577DD12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66723" y="1979940"/>
            <a:ext cx="5472684" cy="3917165"/>
          </a:xfrm>
        </p:spPr>
        <p:txBody>
          <a:bodyPr/>
          <a:lstStyle>
            <a:lvl1pPr>
              <a:spcBef>
                <a:spcPts val="800"/>
              </a:spcBef>
              <a:defRPr>
                <a:solidFill>
                  <a:schemeClr val="tx1"/>
                </a:solidFill>
              </a:defRPr>
            </a:lvl1pPr>
            <a:lvl2pPr>
              <a:spcBef>
                <a:spcPts val="800"/>
              </a:spcBef>
              <a:defRPr>
                <a:solidFill>
                  <a:schemeClr val="tx1"/>
                </a:solidFill>
              </a:defRPr>
            </a:lvl2pPr>
            <a:lvl3pPr>
              <a:spcBef>
                <a:spcPts val="800"/>
              </a:spcBef>
              <a:defRPr>
                <a:solidFill>
                  <a:schemeClr val="tx1"/>
                </a:solidFill>
              </a:defRPr>
            </a:lvl3pPr>
            <a:lvl4pPr>
              <a:spcBef>
                <a:spcPts val="800"/>
              </a:spcBef>
              <a:defRPr>
                <a:solidFill>
                  <a:schemeClr val="tx1"/>
                </a:solidFill>
              </a:defRPr>
            </a:lvl4pPr>
            <a:lvl5pPr>
              <a:spcBef>
                <a:spcPts val="8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  <a:p>
            <a:pPr lvl="3"/>
            <a:r>
              <a:rPr lang="nb-NO" dirty="0" err="1"/>
              <a:t>Fourth</a:t>
            </a:r>
            <a:r>
              <a:rPr lang="nb-NO" dirty="0"/>
              <a:t> </a:t>
            </a:r>
            <a:r>
              <a:rPr lang="nb-NO" dirty="0" err="1"/>
              <a:t>level</a:t>
            </a:r>
            <a:endParaRPr lang="nb-NO" dirty="0"/>
          </a:p>
          <a:p>
            <a:pPr lvl="4"/>
            <a:r>
              <a:rPr lang="nb-NO" dirty="0"/>
              <a:t>Fifth </a:t>
            </a:r>
            <a:r>
              <a:rPr lang="nb-NO" dirty="0" err="1"/>
              <a:t>level</a:t>
            </a:r>
            <a:endParaRPr lang="nb-NO" dirty="0"/>
          </a:p>
        </p:txBody>
      </p:sp>
      <p:sp>
        <p:nvSpPr>
          <p:cNvPr id="12" name="Plassholder for innhold 2">
            <a:extLst>
              <a:ext uri="{FF2B5EF4-FFF2-40B4-BE49-F238E27FC236}">
                <a16:creationId xmlns:a16="http://schemas.microsoft.com/office/drawing/2014/main" id="{A02F67D7-A90F-406E-B37D-015B778DE3F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358989" y="1979940"/>
            <a:ext cx="5472684" cy="3917165"/>
          </a:xfrm>
        </p:spPr>
        <p:txBody>
          <a:bodyPr/>
          <a:lstStyle>
            <a:lvl1pPr>
              <a:spcBef>
                <a:spcPts val="800"/>
              </a:spcBef>
              <a:defRPr>
                <a:solidFill>
                  <a:schemeClr val="tx1"/>
                </a:solidFill>
              </a:defRPr>
            </a:lvl1pPr>
            <a:lvl2pPr>
              <a:spcBef>
                <a:spcPts val="800"/>
              </a:spcBef>
              <a:defRPr>
                <a:solidFill>
                  <a:schemeClr val="tx1"/>
                </a:solidFill>
              </a:defRPr>
            </a:lvl2pPr>
            <a:lvl3pPr>
              <a:spcBef>
                <a:spcPts val="800"/>
              </a:spcBef>
              <a:defRPr>
                <a:solidFill>
                  <a:schemeClr val="tx1"/>
                </a:solidFill>
              </a:defRPr>
            </a:lvl3pPr>
            <a:lvl4pPr>
              <a:spcBef>
                <a:spcPts val="800"/>
              </a:spcBef>
              <a:defRPr>
                <a:solidFill>
                  <a:schemeClr val="tx1"/>
                </a:solidFill>
              </a:defRPr>
            </a:lvl4pPr>
            <a:lvl5pPr>
              <a:spcBef>
                <a:spcPts val="8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  <a:p>
            <a:pPr lvl="3"/>
            <a:r>
              <a:rPr lang="nb-NO" dirty="0" err="1"/>
              <a:t>Fourth</a:t>
            </a:r>
            <a:r>
              <a:rPr lang="nb-NO" dirty="0"/>
              <a:t> </a:t>
            </a:r>
            <a:r>
              <a:rPr lang="nb-NO" dirty="0" err="1"/>
              <a:t>level</a:t>
            </a:r>
            <a:endParaRPr lang="nb-NO" dirty="0"/>
          </a:p>
          <a:p>
            <a:pPr lvl="4"/>
            <a:r>
              <a:rPr lang="nb-NO" dirty="0"/>
              <a:t>Fifth </a:t>
            </a:r>
            <a:r>
              <a:rPr lang="nb-NO" dirty="0" err="1"/>
              <a:t>level</a:t>
            </a:r>
            <a:endParaRPr lang="nb-NO" dirty="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D54E6AA1-9A12-4BC1-9F8E-9B9B17892E7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66722" y="1561274"/>
            <a:ext cx="5472684" cy="307777"/>
          </a:xfrm>
        </p:spPr>
        <p:txBody>
          <a:bodyPr anchor="b">
            <a:sp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subheading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3A2C9E27-7E73-4A2E-9516-DF4A296C2F19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358989" y="1561274"/>
            <a:ext cx="5472684" cy="307777"/>
          </a:xfrm>
        </p:spPr>
        <p:txBody>
          <a:bodyPr anchor="b">
            <a:sp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subheading</a:t>
            </a:r>
          </a:p>
        </p:txBody>
      </p:sp>
      <p:sp>
        <p:nvSpPr>
          <p:cNvPr id="4" name="Tittel 3">
            <a:extLst>
              <a:ext uri="{FF2B5EF4-FFF2-40B4-BE49-F238E27FC236}">
                <a16:creationId xmlns:a16="http://schemas.microsoft.com/office/drawing/2014/main" id="{0E4338FB-37C0-4149-AB1F-2CD8722DA7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E666D883-C954-4027-9D4B-87837F5CDB82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1B576B2-A17C-44DD-B324-42308ABEE660}" type="datetime1">
              <a:rPr lang="nb-NO" smtClean="0"/>
              <a:t>20.05.2019</a:t>
            </a:fld>
            <a:endParaRPr lang="nb-NO" dirty="0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CB46C4FD-CB04-4667-9384-81E6F0254B7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b-NO"/>
              <a:t>Footer</a:t>
            </a:r>
            <a:endParaRPr lang="nb-NO" dirty="0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389D52F6-DF0D-4952-80B0-539D39B8501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9D42EC4-6C4F-4400-8115-C07B9A8D6F82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5120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5">
            <a:extLst>
              <a:ext uri="{FF2B5EF4-FFF2-40B4-BE49-F238E27FC236}">
                <a16:creationId xmlns:a16="http://schemas.microsoft.com/office/drawing/2014/main" id="{0ED01D6C-D50E-479A-8F5C-43CD581E80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82A3189B-57FE-47CC-BB36-13549D8D9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A2AF3-569C-48A5-9DA7-6E50220DDE36}" type="datetime1">
              <a:rPr lang="nb-NO" smtClean="0"/>
              <a:t>20.05.2019</a:t>
            </a:fld>
            <a:endParaRPr lang="nb-NO" dirty="0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A6BBD9CD-7CC7-40D4-8B71-2EDACE80A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/>
              <a:t>Footer</a:t>
            </a:r>
            <a:endParaRPr lang="nb-NO" dirty="0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F45A1A89-4BA8-4740-9254-A3AAADEB1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2EC4-6C4F-4400-8115-C07B9A8D6F82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06008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2C827509-ED9A-4C11-87C2-10A4B771FF1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85967" y="385249"/>
            <a:ext cx="11447445" cy="551185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tIns="360000">
            <a:noAutofit/>
          </a:bodyPr>
          <a:lstStyle>
            <a:lvl1pPr marL="0" indent="0" algn="ctr"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r>
              <a:rPr lang="nb-NO" dirty="0" err="1"/>
              <a:t>Click</a:t>
            </a:r>
            <a:r>
              <a:rPr lang="nb-NO" dirty="0"/>
              <a:t> </a:t>
            </a:r>
            <a:r>
              <a:rPr lang="nb-NO" dirty="0" err="1"/>
              <a:t>button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picture</a:t>
            </a:r>
            <a:endParaRPr lang="nb-NO" dirty="0"/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269717A3-4F63-40EC-85B3-29417A24F3E7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4E9A9C96-79A2-4085-9162-ECD775043051}" type="datetime1">
              <a:rPr lang="nb-NO" smtClean="0"/>
              <a:t>20.05.2019</a:t>
            </a:fld>
            <a:endParaRPr lang="nb-NO" dirty="0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2D3FE8C2-9B11-4E41-91CE-6DF281A2FD2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nb-NO"/>
              <a:t>Footer</a:t>
            </a:r>
            <a:endParaRPr lang="nb-NO" dirty="0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255D8216-7D98-4408-B14A-6A3D1385191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9D42EC4-6C4F-4400-8115-C07B9A8D6F82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51413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slide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k 10">
            <a:extLst>
              <a:ext uri="{FF2B5EF4-FFF2-40B4-BE49-F238E27FC236}">
                <a16:creationId xmlns:a16="http://schemas.microsoft.com/office/drawing/2014/main" id="{56322D4F-93E4-4279-983C-81D367C5DF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46816" y="2247834"/>
            <a:ext cx="4085926" cy="86479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736A3BF-28D3-48CB-96B9-B2D4735E328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8603" y="3486083"/>
            <a:ext cx="10625176" cy="1146372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tx1"/>
                </a:solidFill>
              </a:defRPr>
            </a:lvl1pPr>
            <a:lvl2pPr marL="288000" indent="0">
              <a:buNone/>
              <a:defRPr/>
            </a:lvl2pPr>
            <a:lvl3pPr marL="576000" indent="0">
              <a:buNone/>
              <a:defRPr/>
            </a:lvl3pPr>
            <a:lvl4pPr marL="864000" indent="0">
              <a:buNone/>
              <a:defRPr/>
            </a:lvl4pPr>
            <a:lvl5pPr marL="11520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2793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image" Target="../media/image2.svg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7A8C008-3FA4-4535-A5D7-F154D53214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78644" y="6356350"/>
            <a:ext cx="824706" cy="15388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000" b="0">
                <a:solidFill>
                  <a:schemeClr val="tx1"/>
                </a:solidFill>
              </a:defRPr>
            </a:lvl1pPr>
          </a:lstStyle>
          <a:p>
            <a:fld id="{2B5B5C9B-66D9-4572-A280-74558279EC4F}" type="datetime1">
              <a:rPr lang="nb-NO" smtClean="0"/>
              <a:t>20.05.2019</a:t>
            </a:fld>
            <a:endParaRPr lang="nb-NO" dirty="0"/>
          </a:p>
        </p:txBody>
      </p:sp>
      <p:cxnSp>
        <p:nvCxnSpPr>
          <p:cNvPr id="7" name="Rett linje 6">
            <a:extLst>
              <a:ext uri="{FF2B5EF4-FFF2-40B4-BE49-F238E27FC236}">
                <a16:creationId xmlns:a16="http://schemas.microsoft.com/office/drawing/2014/main" id="{8454C6E2-9A84-4437-BEAE-656ED18B46AC}"/>
              </a:ext>
            </a:extLst>
          </p:cNvPr>
          <p:cNvCxnSpPr/>
          <p:nvPr userDrawn="1"/>
        </p:nvCxnSpPr>
        <p:spPr>
          <a:xfrm>
            <a:off x="385967" y="6148576"/>
            <a:ext cx="11447445" cy="0"/>
          </a:xfrm>
          <a:prstGeom prst="line">
            <a:avLst/>
          </a:prstGeom>
          <a:ln w="127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D5954D15-ED9F-4326-9A05-4D0033210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5" y="587550"/>
            <a:ext cx="11364948" cy="73250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ADB034F6-46FA-4060-942B-CF32859CB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6724" y="1605516"/>
            <a:ext cx="11364949" cy="4291589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  <a:p>
            <a:pPr lvl="3"/>
            <a:r>
              <a:rPr lang="nb-NO" dirty="0" err="1"/>
              <a:t>Fourth</a:t>
            </a:r>
            <a:r>
              <a:rPr lang="nb-NO" dirty="0"/>
              <a:t> </a:t>
            </a:r>
            <a:r>
              <a:rPr lang="nb-NO" dirty="0" err="1"/>
              <a:t>level</a:t>
            </a:r>
            <a:endParaRPr lang="nb-NO" dirty="0"/>
          </a:p>
          <a:p>
            <a:pPr lvl="4"/>
            <a:r>
              <a:rPr lang="nb-NO" dirty="0"/>
              <a:t>Fifth </a:t>
            </a:r>
            <a:r>
              <a:rPr lang="nb-NO" dirty="0" err="1"/>
              <a:t>level</a:t>
            </a:r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7A26B715-E17D-494F-A3FC-A89BD400BC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37225" y="6356350"/>
            <a:ext cx="717550" cy="15388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0">
                <a:solidFill>
                  <a:schemeClr val="tx1"/>
                </a:solidFill>
              </a:defRPr>
            </a:lvl1pPr>
          </a:lstStyle>
          <a:p>
            <a:fld id="{89D42EC4-6C4F-4400-8115-C07B9A8D6F82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16" name="Grafikk 15">
            <a:extLst>
              <a:ext uri="{FF2B5EF4-FFF2-40B4-BE49-F238E27FC236}">
                <a16:creationId xmlns:a16="http://schemas.microsoft.com/office/drawing/2014/main" id="{EB41A049-5E45-4F93-B512-0B21EB34DC3B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634379" y="6314445"/>
            <a:ext cx="1217101" cy="257601"/>
          </a:xfrm>
          <a:prstGeom prst="rect">
            <a:avLst/>
          </a:prstGeom>
        </p:spPr>
      </p:pic>
      <p:cxnSp>
        <p:nvCxnSpPr>
          <p:cNvPr id="12" name="Rett linje 11">
            <a:extLst>
              <a:ext uri="{FF2B5EF4-FFF2-40B4-BE49-F238E27FC236}">
                <a16:creationId xmlns:a16="http://schemas.microsoft.com/office/drawing/2014/main" id="{199EE28C-8D63-4BDB-A457-65ECBE11E5F8}"/>
              </a:ext>
            </a:extLst>
          </p:cNvPr>
          <p:cNvCxnSpPr>
            <a:cxnSpLocks/>
          </p:cNvCxnSpPr>
          <p:nvPr userDrawn="1"/>
        </p:nvCxnSpPr>
        <p:spPr>
          <a:xfrm>
            <a:off x="1464310" y="6366238"/>
            <a:ext cx="0" cy="1440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lassholder for bunntekst 4">
            <a:extLst>
              <a:ext uri="{FF2B5EF4-FFF2-40B4-BE49-F238E27FC236}">
                <a16:creationId xmlns:a16="http://schemas.microsoft.com/office/drawing/2014/main" id="{AC7E736D-14BA-4498-9B16-30223B04B6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15469" y="6356350"/>
            <a:ext cx="3867310" cy="15388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Footer</a:t>
            </a:r>
          </a:p>
        </p:txBody>
      </p:sp>
      <p:sp>
        <p:nvSpPr>
          <p:cNvPr id="5" name="Likebent trekant 4">
            <a:extLst>
              <a:ext uri="{FF2B5EF4-FFF2-40B4-BE49-F238E27FC236}">
                <a16:creationId xmlns:a16="http://schemas.microsoft.com/office/drawing/2014/main" id="{9960FE4C-75D8-40EB-A7D7-99BA122EB598}"/>
              </a:ext>
            </a:extLst>
          </p:cNvPr>
          <p:cNvSpPr/>
          <p:nvPr userDrawn="1"/>
        </p:nvSpPr>
        <p:spPr>
          <a:xfrm rot="5400000">
            <a:off x="466724" y="6409748"/>
            <a:ext cx="54007" cy="54007"/>
          </a:xfrm>
          <a:prstGeom prst="triangle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15337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739" r:id="rId3"/>
    <p:sldLayoutId id="2147483662" r:id="rId4"/>
    <p:sldLayoutId id="2147483652" r:id="rId5"/>
    <p:sldLayoutId id="2147483653" r:id="rId6"/>
    <p:sldLayoutId id="2147483654" r:id="rId7"/>
    <p:sldLayoutId id="2147483663" r:id="rId8"/>
    <p:sldLayoutId id="2147483738" r:id="rId9"/>
    <p:sldLayoutId id="2147483740" r:id="rId10"/>
    <p:sldLayoutId id="2147483666" r:id="rId11"/>
    <p:sldLayoutId id="2147483741" r:id="rId12"/>
    <p:sldLayoutId id="2147483665" r:id="rId13"/>
    <p:sldLayoutId id="2147483742" r:id="rId14"/>
    <p:sldLayoutId id="2147483668" r:id="rId15"/>
    <p:sldLayoutId id="2147483743" r:id="rId16"/>
    <p:sldLayoutId id="2147483669" r:id="rId17"/>
    <p:sldLayoutId id="2147483744" r:id="rId18"/>
  </p:sldLayoutIdLst>
  <p:hf hdr="0" ftr="0"/>
  <p:txStyles>
    <p:titleStyle>
      <a:lvl1pPr algn="l" defTabSz="914400" rtl="0" eaLnBrk="1" latinLnBrk="0" hangingPunct="1">
        <a:lnSpc>
          <a:spcPct val="100000"/>
        </a:lnSpc>
        <a:spcBef>
          <a:spcPts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800"/>
        </a:spcBef>
        <a:buSzPct val="100000"/>
        <a:buFontTx/>
        <a:buBlip>
          <a:blip r:embed="rId22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800"/>
        </a:spcBef>
        <a:buSzPct val="100000"/>
        <a:buFontTx/>
        <a:buBlip>
          <a:blip r:embed="rId22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800"/>
        </a:spcBef>
        <a:buSzPct val="100000"/>
        <a:buFontTx/>
        <a:buBlip>
          <a:blip r:embed="rId22"/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000" indent="-288000" algn="l" defTabSz="914400" rtl="0" eaLnBrk="1" latinLnBrk="0" hangingPunct="1">
        <a:lnSpc>
          <a:spcPct val="100000"/>
        </a:lnSpc>
        <a:spcBef>
          <a:spcPts val="800"/>
        </a:spcBef>
        <a:buSzPct val="100000"/>
        <a:buFontTx/>
        <a:buBlip>
          <a:blip r:embed="rId22"/>
        </a:buBlip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40000" indent="-288000" algn="l" defTabSz="914400" rtl="0" eaLnBrk="1" latinLnBrk="0" hangingPunct="1">
        <a:lnSpc>
          <a:spcPct val="100000"/>
        </a:lnSpc>
        <a:spcBef>
          <a:spcPts val="800"/>
        </a:spcBef>
        <a:buSzPct val="100000"/>
        <a:buFontTx/>
        <a:buBlip>
          <a:blip r:embed="rId22"/>
        </a:buBlip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Rett linje 6">
            <a:extLst>
              <a:ext uri="{FF2B5EF4-FFF2-40B4-BE49-F238E27FC236}">
                <a16:creationId xmlns:a16="http://schemas.microsoft.com/office/drawing/2014/main" id="{8454C6E2-9A84-4437-BEAE-656ED18B46AC}"/>
              </a:ext>
            </a:extLst>
          </p:cNvPr>
          <p:cNvCxnSpPr/>
          <p:nvPr userDrawn="1"/>
        </p:nvCxnSpPr>
        <p:spPr>
          <a:xfrm>
            <a:off x="385967" y="6148576"/>
            <a:ext cx="11447445" cy="0"/>
          </a:xfrm>
          <a:prstGeom prst="line">
            <a:avLst/>
          </a:prstGeom>
          <a:ln w="127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fikk 15">
            <a:extLst>
              <a:ext uri="{FF2B5EF4-FFF2-40B4-BE49-F238E27FC236}">
                <a16:creationId xmlns:a16="http://schemas.microsoft.com/office/drawing/2014/main" id="{EB41A049-5E45-4F93-B512-0B21EB34DC3B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634379" y="6314445"/>
            <a:ext cx="1217101" cy="257601"/>
          </a:xfrm>
          <a:prstGeom prst="rect">
            <a:avLst/>
          </a:prstGeom>
        </p:spPr>
      </p:pic>
      <p:sp>
        <p:nvSpPr>
          <p:cNvPr id="10" name="Plassholder for tittel 1">
            <a:extLst>
              <a:ext uri="{FF2B5EF4-FFF2-40B4-BE49-F238E27FC236}">
                <a16:creationId xmlns:a16="http://schemas.microsoft.com/office/drawing/2014/main" id="{CA63383A-D37A-40A3-B4DE-8CA7BB080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5" y="587550"/>
            <a:ext cx="11364948" cy="73250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title</a:t>
            </a:r>
            <a:endParaRPr lang="nb-NO" dirty="0"/>
          </a:p>
        </p:txBody>
      </p:sp>
      <p:sp>
        <p:nvSpPr>
          <p:cNvPr id="11" name="Plassholder for tekst 2">
            <a:extLst>
              <a:ext uri="{FF2B5EF4-FFF2-40B4-BE49-F238E27FC236}">
                <a16:creationId xmlns:a16="http://schemas.microsoft.com/office/drawing/2014/main" id="{2754D6E1-2FFD-41B9-B471-15D5973C0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6724" y="1605516"/>
            <a:ext cx="11364949" cy="4291589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  <a:p>
            <a:pPr lvl="1"/>
            <a:r>
              <a:rPr lang="nb-NO" dirty="0"/>
              <a:t>Second </a:t>
            </a:r>
            <a:r>
              <a:rPr lang="nb-NO" dirty="0" err="1"/>
              <a:t>level</a:t>
            </a:r>
            <a:endParaRPr lang="nb-NO" dirty="0"/>
          </a:p>
          <a:p>
            <a:pPr lvl="2"/>
            <a:r>
              <a:rPr lang="nb-NO" dirty="0"/>
              <a:t>Third </a:t>
            </a:r>
            <a:r>
              <a:rPr lang="nb-NO" dirty="0" err="1"/>
              <a:t>level</a:t>
            </a:r>
            <a:endParaRPr lang="nb-NO" dirty="0"/>
          </a:p>
          <a:p>
            <a:pPr lvl="3"/>
            <a:r>
              <a:rPr lang="nb-NO" dirty="0" err="1"/>
              <a:t>Fourth</a:t>
            </a:r>
            <a:r>
              <a:rPr lang="nb-NO" dirty="0"/>
              <a:t> </a:t>
            </a:r>
            <a:r>
              <a:rPr lang="nb-NO" dirty="0" err="1"/>
              <a:t>level</a:t>
            </a:r>
            <a:endParaRPr lang="nb-NO" dirty="0"/>
          </a:p>
          <a:p>
            <a:pPr lvl="4"/>
            <a:r>
              <a:rPr lang="nb-NO" dirty="0"/>
              <a:t>Fifth </a:t>
            </a:r>
            <a:r>
              <a:rPr lang="nb-NO" dirty="0" err="1"/>
              <a:t>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34857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3" r:id="rId2"/>
    <p:sldLayoutId id="2147483696" r:id="rId3"/>
    <p:sldLayoutId id="2147483694" r:id="rId4"/>
    <p:sldLayoutId id="2147483697" r:id="rId5"/>
    <p:sldLayoutId id="2147483699" r:id="rId6"/>
    <p:sldLayoutId id="2147483701" r:id="rId7"/>
    <p:sldLayoutId id="2147483703" r:id="rId8"/>
    <p:sldLayoutId id="2147483705" r:id="rId9"/>
    <p:sldLayoutId id="2147483707" r:id="rId10"/>
    <p:sldLayoutId id="2147483698" r:id="rId11"/>
    <p:sldLayoutId id="2147483700" r:id="rId12"/>
    <p:sldLayoutId id="2147483702" r:id="rId13"/>
    <p:sldLayoutId id="2147483704" r:id="rId14"/>
    <p:sldLayoutId id="2147483706" r:id="rId15"/>
    <p:sldLayoutId id="2147483708" r:id="rId16"/>
  </p:sldLayoutIdLst>
  <p:hf hdr="0" ftr="0"/>
  <p:txStyles>
    <p:titleStyle>
      <a:lvl1pPr algn="l" defTabSz="914400" rtl="0" eaLnBrk="1" latinLnBrk="0" hangingPunct="1">
        <a:lnSpc>
          <a:spcPct val="100000"/>
        </a:lnSpc>
        <a:spcBef>
          <a:spcPts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800"/>
        </a:spcBef>
        <a:buSzPct val="100000"/>
        <a:buFontTx/>
        <a:buBlip>
          <a:blip r:embed="rId20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800"/>
        </a:spcBef>
        <a:buSzPct val="100000"/>
        <a:buFontTx/>
        <a:buBlip>
          <a:blip r:embed="rId20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800"/>
        </a:spcBef>
        <a:buSzPct val="100000"/>
        <a:buFontTx/>
        <a:buBlip>
          <a:blip r:embed="rId20"/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000" indent="-288000" algn="l" defTabSz="914400" rtl="0" eaLnBrk="1" latinLnBrk="0" hangingPunct="1">
        <a:lnSpc>
          <a:spcPct val="100000"/>
        </a:lnSpc>
        <a:spcBef>
          <a:spcPts val="800"/>
        </a:spcBef>
        <a:buSzPct val="100000"/>
        <a:buFontTx/>
        <a:buBlip>
          <a:blip r:embed="rId20"/>
        </a:buBlip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40000" indent="-288000" algn="l" defTabSz="914400" rtl="0" eaLnBrk="1" latinLnBrk="0" hangingPunct="1">
        <a:lnSpc>
          <a:spcPct val="100000"/>
        </a:lnSpc>
        <a:spcBef>
          <a:spcPts val="800"/>
        </a:spcBef>
        <a:buSzPct val="100000"/>
        <a:buFontTx/>
        <a:buBlip>
          <a:blip r:embed="rId20"/>
        </a:buBlip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725" userDrawn="1">
          <p15:clr>
            <a:srgbClr val="F26B43"/>
          </p15:clr>
        </p15:guide>
        <p15:guide id="2" pos="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55941-AC2C-4EB8-A433-32EC7FEC4B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 Presentasjon av bacheloroppgave	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BA8D5E-BB60-4327-9FF3-9006F06970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/>
              <a:t>Brage </a:t>
            </a:r>
            <a:r>
              <a:rPr lang="nb-NO" dirty="0" err="1"/>
              <a:t>Snarud</a:t>
            </a:r>
            <a:r>
              <a:rPr lang="nb-NO" dirty="0"/>
              <a:t>, Joakim Solheim, Hallvard Sælthun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49102CB-A339-4450-9E25-9DD7C56A9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51391" y="2467559"/>
            <a:ext cx="12192000" cy="40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86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75FD19-57E3-4175-A4F1-170E42D3EA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60902C3-A089-475E-8A4B-F48B7CB15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Norconsult Informasjonssystemer, Avdeling Fundator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D004F7-E81F-4A1B-94D8-3655B0FA86FE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0DE20F4-E50C-47DF-BB8F-EFEDA194000A}" type="datetime1">
              <a:rPr lang="nb-NO" smtClean="0"/>
              <a:t>20.05.2019</a:t>
            </a:fld>
            <a:endParaRPr lang="nb-NO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3F869A-31B5-4B65-8E65-3A5E0FC2BC2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9D42EC4-6C4F-4400-8115-C07B9A8D6F82}" type="slidenum">
              <a:rPr lang="nb-NO" smtClean="0"/>
              <a:pPr/>
              <a:t>2</a:t>
            </a:fld>
            <a:endParaRPr lang="nb-NO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38E668-2141-4208-8319-529F5C7FA1A3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56712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5992020-D34B-45DA-881E-B23C7C69DE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b-NO" sz="1600" dirty="0"/>
              <a:t>MADART – Machine Learning </a:t>
            </a:r>
            <a:r>
              <a:rPr lang="nb-NO" sz="1600" dirty="0" err="1"/>
              <a:t>Anomaly</a:t>
            </a:r>
            <a:r>
              <a:rPr lang="nb-NO" sz="1600" dirty="0"/>
              <a:t> </a:t>
            </a:r>
            <a:r>
              <a:rPr lang="nb-NO" sz="1600" dirty="0" err="1"/>
              <a:t>Detection</a:t>
            </a:r>
            <a:r>
              <a:rPr lang="nb-NO" sz="1600" dirty="0"/>
              <a:t> </a:t>
            </a:r>
            <a:r>
              <a:rPr lang="nb-NO" sz="1600" dirty="0" err="1"/>
              <a:t>with</a:t>
            </a:r>
            <a:r>
              <a:rPr lang="nb-NO" sz="1600" dirty="0"/>
              <a:t> AIS in Real Time</a:t>
            </a:r>
          </a:p>
          <a:p>
            <a:pPr lvl="1"/>
            <a:r>
              <a:rPr lang="nb-NO" dirty="0"/>
              <a:t>Maskinlæringsbasert</a:t>
            </a:r>
          </a:p>
          <a:p>
            <a:pPr lvl="1"/>
            <a:r>
              <a:rPr lang="nb-NO" dirty="0"/>
              <a:t>Historiske data </a:t>
            </a:r>
            <a:r>
              <a:rPr lang="nb-NO" dirty="0">
                <a:sym typeface="Wingdings" panose="05000000000000000000" pitchFamily="2" charset="2"/>
              </a:rPr>
              <a:t> seilingsmønstre/normalrute</a:t>
            </a:r>
          </a:p>
          <a:p>
            <a:pPr lvl="1"/>
            <a:r>
              <a:rPr lang="nb-NO" dirty="0">
                <a:sym typeface="Wingdings" panose="05000000000000000000" pitchFamily="2" charset="2"/>
              </a:rPr>
              <a:t>Beregne avvik fra normalrute</a:t>
            </a:r>
          </a:p>
          <a:p>
            <a:endParaRPr lang="nb-NO" dirty="0"/>
          </a:p>
          <a:p>
            <a:r>
              <a:rPr lang="nb-NO" dirty="0"/>
              <a:t>Høyt avvik </a:t>
            </a:r>
            <a:r>
              <a:rPr lang="nb-NO" dirty="0">
                <a:sym typeface="Wingdings" panose="05000000000000000000" pitchFamily="2" charset="2"/>
              </a:rPr>
              <a:t>– sjekk om fare for grunnstøting</a:t>
            </a:r>
            <a:endParaRPr lang="nb-NO" dirty="0"/>
          </a:p>
          <a:p>
            <a:endParaRPr lang="nb-NO" dirty="0"/>
          </a:p>
          <a:p>
            <a:r>
              <a:rPr lang="nb-NO" dirty="0"/>
              <a:t>Kan beregne ankomsttid </a:t>
            </a:r>
          </a:p>
          <a:p>
            <a:endParaRPr lang="nb-NO" dirty="0"/>
          </a:p>
          <a:p>
            <a:r>
              <a:rPr lang="nb-NO" dirty="0"/>
              <a:t>Teorien på plass, fungerer det i praksis?</a:t>
            </a:r>
          </a:p>
          <a:p>
            <a:pPr marL="0" indent="0">
              <a:buNone/>
            </a:pPr>
            <a:endParaRPr lang="nb-NO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568A4E-CC02-4713-A3A4-EF656196F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MADART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4B2A87-19CF-40F4-B30B-0619752E765B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0DE20F4-E50C-47DF-BB8F-EFEDA194000A}" type="datetime1">
              <a:rPr lang="nb-NO" smtClean="0"/>
              <a:t>20.05.2019</a:t>
            </a:fld>
            <a:endParaRPr lang="nb-NO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810AB2-EE73-4662-B4DF-577697DBE70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9D42EC4-6C4F-4400-8115-C07B9A8D6F82}" type="slidenum">
              <a:rPr lang="nb-NO" smtClean="0"/>
              <a:pPr/>
              <a:t>3</a:t>
            </a:fld>
            <a:endParaRPr lang="nb-NO"/>
          </a:p>
        </p:txBody>
      </p:sp>
      <p:pic>
        <p:nvPicPr>
          <p:cNvPr id="7" name="Picture Placeholder 8">
            <a:extLst>
              <a:ext uri="{FF2B5EF4-FFF2-40B4-BE49-F238E27FC236}">
                <a16:creationId xmlns:a16="http://schemas.microsoft.com/office/drawing/2014/main" id="{E48BDB27-DF11-4082-A78C-5D01365F0CCB}"/>
              </a:ext>
            </a:extLst>
          </p:cNvPr>
          <p:cNvPicPr>
            <a:picLocks noGrp="1" noChangeAspect="1"/>
          </p:cNvPicPr>
          <p:nvPr>
            <p:ph sz="quarter" idx="18"/>
          </p:nvPr>
        </p:nvPicPr>
        <p:blipFill>
          <a:blip r:embed="rId2"/>
          <a:srcRect l="6765" r="6765"/>
          <a:stretch>
            <a:fillRect/>
          </a:stretch>
        </p:blipFill>
        <p:spPr>
          <a:xfrm>
            <a:off x="8180388" y="1748854"/>
            <a:ext cx="3652837" cy="400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FCF20DC-19A6-42F0-B4D1-41A270F939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724" y="1605517"/>
            <a:ext cx="6441421" cy="4291588"/>
          </a:xfrm>
        </p:spPr>
        <p:txBody>
          <a:bodyPr/>
          <a:lstStyle/>
          <a:p>
            <a:r>
              <a:rPr lang="nb-NO" dirty="0"/>
              <a:t>Operasjonalisere MADART i et realistisk miljø</a:t>
            </a:r>
          </a:p>
          <a:p>
            <a:pPr lvl="1"/>
            <a:r>
              <a:rPr lang="nb-NO" dirty="0"/>
              <a:t>Prototype for å utforske om modellen er hensiktsmessig</a:t>
            </a:r>
          </a:p>
          <a:p>
            <a:pPr lvl="1"/>
            <a:r>
              <a:rPr lang="nb-NO" dirty="0"/>
              <a:t>Grunnlag for videre testing og arbeid</a:t>
            </a:r>
          </a:p>
          <a:p>
            <a:pPr marL="288000" lvl="1" indent="0">
              <a:buNone/>
            </a:pPr>
            <a:endParaRPr lang="nb-NO" dirty="0"/>
          </a:p>
          <a:p>
            <a:r>
              <a:rPr lang="nb-NO" dirty="0"/>
              <a:t>Nettjeneste koblet til et API for MADART</a:t>
            </a:r>
          </a:p>
          <a:p>
            <a:endParaRPr lang="nb-NO" dirty="0"/>
          </a:p>
          <a:p>
            <a:r>
              <a:rPr lang="nb-NO" dirty="0"/>
              <a:t>Lytter til en sanntidsstrøm til fartøy utenfor Norges kyst.</a:t>
            </a:r>
          </a:p>
          <a:p>
            <a:endParaRPr lang="nb-NO" dirty="0"/>
          </a:p>
          <a:p>
            <a:pPr marL="0" indent="0">
              <a:buNone/>
            </a:pPr>
            <a:endParaRPr lang="nb-NO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6DE8D89-3513-4B4C-B123-19E743D6A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Madart</a:t>
            </a:r>
            <a:r>
              <a:rPr lang="nb-NO" dirty="0"/>
              <a:t> </a:t>
            </a:r>
            <a:r>
              <a:rPr lang="nb-NO" dirty="0" err="1"/>
              <a:t>Operational</a:t>
            </a:r>
            <a:r>
              <a:rPr lang="nb-NO" dirty="0"/>
              <a:t> UI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D811AB-5735-4853-A4CF-3B6202BDA3A1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0DE20F4-E50C-47DF-BB8F-EFEDA194000A}" type="datetime1">
              <a:rPr lang="nb-NO" smtClean="0"/>
              <a:t>20.05.2019</a:t>
            </a:fld>
            <a:endParaRPr lang="nb-NO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B96054-7B37-4896-A521-9C67DD6CC40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9D42EC4-6C4F-4400-8115-C07B9A8D6F82}" type="slidenum">
              <a:rPr lang="nb-NO" smtClean="0"/>
              <a:pPr/>
              <a:t>4</a:t>
            </a:fld>
            <a:endParaRPr lang="nb-NO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895F01B-C4D5-4FB4-8746-75D3F2C7C545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10" name="Content Placeholder 6">
            <a:extLst>
              <a:ext uri="{FF2B5EF4-FFF2-40B4-BE49-F238E27FC236}">
                <a16:creationId xmlns:a16="http://schemas.microsoft.com/office/drawing/2014/main" id="{17F7A59B-063A-4357-A27F-4B8942DDCD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7197" y="953804"/>
            <a:ext cx="4814937" cy="44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359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050DCA-3B3A-4911-B022-B14229ED67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b-NO" dirty="0"/>
              <a:t>Stort pluss å kunne sitte hos bedriften</a:t>
            </a:r>
          </a:p>
          <a:p>
            <a:pPr lvl="1"/>
            <a:r>
              <a:rPr lang="nb-NO" dirty="0"/>
              <a:t>Innblikk i arbeidslivet</a:t>
            </a:r>
          </a:p>
          <a:p>
            <a:pPr marL="288000" lvl="1" indent="0">
              <a:buNone/>
            </a:pPr>
            <a:endParaRPr lang="nb-NO" dirty="0"/>
          </a:p>
          <a:p>
            <a:r>
              <a:rPr lang="nb-NO" dirty="0"/>
              <a:t>Mye ny teknologi som teamet hadde ønske om å lære</a:t>
            </a:r>
          </a:p>
          <a:p>
            <a:endParaRPr lang="nb-NO" dirty="0"/>
          </a:p>
          <a:p>
            <a:r>
              <a:rPr lang="nb-NO" dirty="0"/>
              <a:t>Veldig godt inntrykk etter første møte</a:t>
            </a:r>
          </a:p>
          <a:p>
            <a:endParaRPr lang="nb-NO" dirty="0"/>
          </a:p>
          <a:p>
            <a:r>
              <a:rPr lang="nb-NO" dirty="0"/>
              <a:t>Spennende oppgave - </a:t>
            </a:r>
            <a:r>
              <a:rPr lang="nb-NO" dirty="0" err="1"/>
              <a:t>samfunnsnytte</a:t>
            </a:r>
            <a:endParaRPr lang="nb-NO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878F2E3-0467-4907-BFC9-BCC86E0FF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Hvorfor vi valgte </a:t>
            </a:r>
            <a:r>
              <a:rPr lang="nb-NO" dirty="0" err="1"/>
              <a:t>Madart</a:t>
            </a:r>
            <a:r>
              <a:rPr lang="nb-NO" dirty="0"/>
              <a:t> </a:t>
            </a:r>
            <a:r>
              <a:rPr lang="nb-NO" dirty="0" err="1"/>
              <a:t>Operational</a:t>
            </a:r>
            <a:r>
              <a:rPr lang="nb-NO" dirty="0"/>
              <a:t> UI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C45A7-7D1C-40CD-BB5C-90EF742EABE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0DE20F4-E50C-47DF-BB8F-EFEDA194000A}" type="datetime1">
              <a:rPr lang="nb-NO" smtClean="0"/>
              <a:t>20.05.2019</a:t>
            </a:fld>
            <a:endParaRPr lang="nb-NO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57417-5EEB-42AE-93E7-957918B933B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9D42EC4-6C4F-4400-8115-C07B9A8D6F82}" type="slidenum">
              <a:rPr lang="nb-NO" smtClean="0"/>
              <a:pPr/>
              <a:t>5</a:t>
            </a:fld>
            <a:endParaRPr lang="nb-NO"/>
          </a:p>
        </p:txBody>
      </p:sp>
      <p:pic>
        <p:nvPicPr>
          <p:cNvPr id="8" name="Content Placeholder 7" descr="A tall building in a city&#10;&#10;Description automatically generated">
            <a:extLst>
              <a:ext uri="{FF2B5EF4-FFF2-40B4-BE49-F238E27FC236}">
                <a16:creationId xmlns:a16="http://schemas.microsoft.com/office/drawing/2014/main" id="{8235D790-1B86-49D2-AFCA-A751642AB159}"/>
              </a:ext>
            </a:extLst>
          </p:cNvPr>
          <p:cNvPicPr>
            <a:picLocks noGrp="1" noChangeAspect="1"/>
          </p:cNvPicPr>
          <p:nvPr>
            <p:ph sz="quarter" idx="18"/>
          </p:nvPr>
        </p:nvPicPr>
        <p:blipFill>
          <a:blip r:embed="rId2"/>
          <a:stretch>
            <a:fillRect/>
          </a:stretch>
        </p:blipFill>
        <p:spPr>
          <a:xfrm>
            <a:off x="7320489" y="1005462"/>
            <a:ext cx="4649814" cy="2423538"/>
          </a:xfrm>
        </p:spPr>
      </p:pic>
    </p:spTree>
    <p:extLst>
      <p:ext uri="{BB962C8B-B14F-4D97-AF65-F5344CB8AC3E}">
        <p14:creationId xmlns:p14="http://schemas.microsoft.com/office/powerpoint/2010/main" val="221691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CB79B2-5443-4665-80DE-4CD53C2C68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b-NO" dirty="0" err="1"/>
              <a:t>Nettjener</a:t>
            </a:r>
            <a:r>
              <a:rPr lang="nb-NO" dirty="0"/>
              <a:t> med kartbasert klient</a:t>
            </a:r>
          </a:p>
          <a:p>
            <a:endParaRPr lang="nb-NO" dirty="0"/>
          </a:p>
          <a:p>
            <a:r>
              <a:rPr lang="nb-NO" dirty="0"/>
              <a:t>Bindepunkt for MADART, sanntidsstrøm, database og klient</a:t>
            </a:r>
          </a:p>
          <a:p>
            <a:endParaRPr lang="nb-NO" dirty="0"/>
          </a:p>
          <a:p>
            <a:r>
              <a:rPr lang="nb-NO" dirty="0"/>
              <a:t>Simuleringer og testing for å sikre funksjonalitet og ytelse</a:t>
            </a:r>
          </a:p>
          <a:p>
            <a:endParaRPr lang="nb-NO" dirty="0"/>
          </a:p>
          <a:p>
            <a:r>
              <a:rPr lang="nb-NO" dirty="0"/>
              <a:t>Gode resultater, visse avvik fra forventede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772F519-E500-4216-B48C-6264393CF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Løsning av oppgave og problemstilling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6948CB-54E9-448F-8123-5E254FF4E60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0DE20F4-E50C-47DF-BB8F-EFEDA194000A}" type="datetime1">
              <a:rPr lang="nb-NO" smtClean="0"/>
              <a:t>20.05.2019</a:t>
            </a:fld>
            <a:endParaRPr lang="nb-NO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204C0B-5B6C-4185-BCCB-A7B0CD84854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9D42EC4-6C4F-4400-8115-C07B9A8D6F82}" type="slidenum">
              <a:rPr lang="nb-NO" smtClean="0"/>
              <a:pPr/>
              <a:t>6</a:t>
            </a:fld>
            <a:endParaRPr lang="nb-NO"/>
          </a:p>
        </p:txBody>
      </p:sp>
      <p:pic>
        <p:nvPicPr>
          <p:cNvPr id="1026" name="Picture 2" descr="https://lh6.googleusercontent.com/BYUCY4EarKNXKZB8PN-EvDztOOMIYOo690WtVIOpDzyMUNqOHHVT9fh3MljI0bHXBOxLZkFHn5YBM3yHpSszdIglKretBhmfqBsCkb1Srzzq8bq98GEusk-1HHJV1jIjnFpTz_ZD">
            <a:extLst>
              <a:ext uri="{FF2B5EF4-FFF2-40B4-BE49-F238E27FC236}">
                <a16:creationId xmlns:a16="http://schemas.microsoft.com/office/drawing/2014/main" id="{3A8F3C23-D3AF-4698-9FD5-8D6D631EE9D4}"/>
              </a:ext>
            </a:extLst>
          </p:cNvPr>
          <p:cNvPicPr>
            <a:picLocks noGrp="1" noChangeAspect="1" noChangeArrowheads="1"/>
          </p:cNvPicPr>
          <p:nvPr>
            <p:ph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935" y="1320058"/>
            <a:ext cx="4774340" cy="403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8017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70C686-71C7-4DEC-B72E-6D89C1BDB3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b-NO" dirty="0"/>
              <a:t>Demo 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Simulering av </a:t>
            </a:r>
            <a:r>
              <a:rPr lang="nb-NO"/>
              <a:t>tidligere grunnstøtinger </a:t>
            </a:r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67C443-A491-437D-BC0B-E0A0E06A1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Resultater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0566FE-52A5-4CC9-A8BC-EF379C26B0E6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0DE20F4-E50C-47DF-BB8F-EFEDA194000A}" type="datetime1">
              <a:rPr lang="nb-NO" smtClean="0"/>
              <a:t>20.05.2019</a:t>
            </a:fld>
            <a:endParaRPr lang="nb-NO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3A3DD0-106D-467A-817B-118CB81FCCA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9D42EC4-6C4F-4400-8115-C07B9A8D6F82}" type="slidenum">
              <a:rPr lang="nb-NO" smtClean="0"/>
              <a:pPr/>
              <a:t>7</a:t>
            </a:fld>
            <a:endParaRPr lang="nb-NO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6E162A-478F-41ED-B5F3-50D7966F0E3E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87285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93C3B46-EFC4-4144-9EF0-0B2811C49E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b-NO" dirty="0"/>
              <a:t>Brukertesting</a:t>
            </a:r>
          </a:p>
          <a:p>
            <a:endParaRPr lang="nb-NO" dirty="0"/>
          </a:p>
          <a:p>
            <a:r>
              <a:rPr lang="nb-NO" dirty="0"/>
              <a:t>Integrere mot SSNN</a:t>
            </a:r>
          </a:p>
          <a:p>
            <a:pPr lvl="1"/>
            <a:r>
              <a:rPr lang="nb-NO" dirty="0"/>
              <a:t>Bedre anelse om ankomsthavn</a:t>
            </a:r>
          </a:p>
          <a:p>
            <a:pPr lvl="1"/>
            <a:r>
              <a:rPr lang="nb-NO" dirty="0"/>
              <a:t>Telefonnummer for enkel kommunikasjon</a:t>
            </a:r>
          </a:p>
          <a:p>
            <a:endParaRPr lang="nb-NO" dirty="0"/>
          </a:p>
          <a:p>
            <a:r>
              <a:rPr lang="nb-NO" dirty="0"/>
              <a:t>Rulle ut på </a:t>
            </a:r>
            <a:r>
              <a:rPr lang="nb-NO" dirty="0" err="1"/>
              <a:t>Azure</a:t>
            </a:r>
            <a:endParaRPr lang="nb-NO" dirty="0"/>
          </a:p>
          <a:p>
            <a:endParaRPr lang="nb-NO" dirty="0"/>
          </a:p>
          <a:p>
            <a:r>
              <a:rPr lang="nb-NO" dirty="0"/>
              <a:t>Finjustering av variabler – avviksgrense, sektorstørrelse</a:t>
            </a:r>
          </a:p>
          <a:p>
            <a:endParaRPr lang="nb-NO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16F7A5-4500-42D6-B8CD-0D9DF5081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Videre arbeid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3461B-707D-471B-AAB5-287C5FEA2714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0DE20F4-E50C-47DF-BB8F-EFEDA194000A}" type="datetime1">
              <a:rPr lang="nb-NO" smtClean="0"/>
              <a:t>20.05.2019</a:t>
            </a:fld>
            <a:endParaRPr lang="nb-NO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FECE09-B214-4BAA-9328-68414F8026F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9D42EC4-6C4F-4400-8115-C07B9A8D6F82}" type="slidenum">
              <a:rPr lang="nb-NO" smtClean="0"/>
              <a:pPr/>
              <a:t>8</a:t>
            </a:fld>
            <a:endParaRPr lang="nb-NO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BB20DB0-ADAE-42F1-A2A2-1575937BE819}"/>
              </a:ext>
            </a:extLst>
          </p:cNvPr>
          <p:cNvPicPr>
            <a:picLocks noGrp="1" noChangeAspect="1"/>
          </p:cNvPicPr>
          <p:nvPr>
            <p:ph sz="quarter" idx="18"/>
          </p:nvPr>
        </p:nvPicPr>
        <p:blipFill>
          <a:blip r:embed="rId2"/>
          <a:stretch>
            <a:fillRect/>
          </a:stretch>
        </p:blipFill>
        <p:spPr>
          <a:xfrm>
            <a:off x="8830206" y="1320058"/>
            <a:ext cx="2851104" cy="297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862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543E324-B5EB-438D-BE6C-02552EDD207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nb-NO" dirty="0"/>
              <a:t>Vår kunnskap bidrar til et mer verdifullt samfunn</a:t>
            </a:r>
          </a:p>
        </p:txBody>
      </p:sp>
    </p:spTree>
    <p:extLst>
      <p:ext uri="{BB962C8B-B14F-4D97-AF65-F5344CB8AC3E}">
        <p14:creationId xmlns:p14="http://schemas.microsoft.com/office/powerpoint/2010/main" val="3839706667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Types">
  <a:themeElements>
    <a:clrScheme name="Egendefinert 11">
      <a:dk1>
        <a:sysClr val="windowText" lastClr="000000"/>
      </a:dk1>
      <a:lt1>
        <a:sysClr val="window" lastClr="FFFFFF"/>
      </a:lt1>
      <a:dk2>
        <a:srgbClr val="2A2A2A"/>
      </a:dk2>
      <a:lt2>
        <a:srgbClr val="EEECE1"/>
      </a:lt2>
      <a:accent1>
        <a:srgbClr val="2C5379"/>
      </a:accent1>
      <a:accent2>
        <a:srgbClr val="00ABBD"/>
      </a:accent2>
      <a:accent3>
        <a:srgbClr val="B5D334"/>
      </a:accent3>
      <a:accent4>
        <a:srgbClr val="E3D418"/>
      </a:accent4>
      <a:accent5>
        <a:srgbClr val="5E2580"/>
      </a:accent5>
      <a:accent6>
        <a:srgbClr val="000000"/>
      </a:accent6>
      <a:hlink>
        <a:srgbClr val="5E2580"/>
      </a:hlink>
      <a:folHlink>
        <a:srgbClr val="DC125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consult Presentation 16-9 original" id="{49482206-5791-41BA-BFFE-8EC0D7F55D78}" vid="{D502C1CC-D876-4E08-AF86-2588C33A3F2F}"/>
    </a:ext>
  </a:extLst>
</a:theme>
</file>

<file path=ppt/theme/theme2.xml><?xml version="1.0" encoding="utf-8"?>
<a:theme xmlns:a="http://schemas.openxmlformats.org/drawingml/2006/main" name="Title/Chapter Slides">
  <a:themeElements>
    <a:clrScheme name="Egendefinert 11">
      <a:dk1>
        <a:sysClr val="windowText" lastClr="000000"/>
      </a:dk1>
      <a:lt1>
        <a:sysClr val="window" lastClr="FFFFFF"/>
      </a:lt1>
      <a:dk2>
        <a:srgbClr val="2A2A2A"/>
      </a:dk2>
      <a:lt2>
        <a:srgbClr val="EEECE1"/>
      </a:lt2>
      <a:accent1>
        <a:srgbClr val="2C5379"/>
      </a:accent1>
      <a:accent2>
        <a:srgbClr val="00ABBD"/>
      </a:accent2>
      <a:accent3>
        <a:srgbClr val="B5D334"/>
      </a:accent3>
      <a:accent4>
        <a:srgbClr val="E3D418"/>
      </a:accent4>
      <a:accent5>
        <a:srgbClr val="5E2580"/>
      </a:accent5>
      <a:accent6>
        <a:srgbClr val="000000"/>
      </a:accent6>
      <a:hlink>
        <a:srgbClr val="5E2580"/>
      </a:hlink>
      <a:folHlink>
        <a:srgbClr val="DC125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consult Presentation 16-9 original" id="{49482206-5791-41BA-BFFE-8EC0D7F55D78}" vid="{D889D250-4190-46D0-ACCA-9CB9D2A39504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Norconsult Presentation 16-9</Template>
  <TotalTime>206</TotalTime>
  <Words>223</Words>
  <Application>Microsoft Office PowerPoint</Application>
  <PresentationFormat>Widescreen</PresentationFormat>
  <Paragraphs>70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Wingdings 3</vt:lpstr>
      <vt:lpstr>Slide Types</vt:lpstr>
      <vt:lpstr>Title/Chapter Slides</vt:lpstr>
      <vt:lpstr> Presentasjon av bacheloroppgave </vt:lpstr>
      <vt:lpstr>Norconsult Informasjonssystemer, Avdeling Fundator</vt:lpstr>
      <vt:lpstr>MADART</vt:lpstr>
      <vt:lpstr>Madart Operational UI</vt:lpstr>
      <vt:lpstr>Hvorfor vi valgte Madart Operational UI</vt:lpstr>
      <vt:lpstr>Løsning av oppgave og problemstilling</vt:lpstr>
      <vt:lpstr>Resultater</vt:lpstr>
      <vt:lpstr>Videre arbeid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Presentasjon av bachelor-oppgave</dc:title>
  <dc:creator>Sælthun Hallvard</dc:creator>
  <cp:lastModifiedBy>Solheim Joakim</cp:lastModifiedBy>
  <cp:revision>17</cp:revision>
  <cp:lastPrinted>2018-02-19T14:24:03Z</cp:lastPrinted>
  <dcterms:created xsi:type="dcterms:W3CDTF">2019-05-19T09:23:51Z</dcterms:created>
  <dcterms:modified xsi:type="dcterms:W3CDTF">2019-05-20T17:34:57Z</dcterms:modified>
</cp:coreProperties>
</file>