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tudntnu-my.sharepoint.com/personal/avijitvp_ntnu_no/Documents/Thesis/Diagrams/Figures%20for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tudntnu-my.sharepoint.com/personal/avijitvp_ntnu_no/Documents/Thesis/Diagrams/Figures%20for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studntnu-my.sharepoint.com/personal/avijitvp_ntnu_no/Documents/Thesis/Results/Results_teacher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Stock of Children in KG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>
        <c:manualLayout>
          <c:layoutTarget val="inner"/>
          <c:xMode val="edge"/>
          <c:yMode val="edge"/>
          <c:x val="4.6034710510803205E-2"/>
          <c:y val="9.6357351551395631E-2"/>
          <c:w val="0.93300741655088304"/>
          <c:h val="0.7950011868939731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'Children-Stock,Inflow,outflow'!$B$1:$AG$1</c:f>
              <c:numCache>
                <c:formatCode>General</c:formatCode>
                <c:ptCount val="32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  <c:pt idx="23">
                  <c:v>2022</c:v>
                </c:pt>
                <c:pt idx="24">
                  <c:v>2023</c:v>
                </c:pt>
                <c:pt idx="25">
                  <c:v>2024</c:v>
                </c:pt>
                <c:pt idx="26">
                  <c:v>2025</c:v>
                </c:pt>
                <c:pt idx="27">
                  <c:v>2026</c:v>
                </c:pt>
                <c:pt idx="28">
                  <c:v>2027</c:v>
                </c:pt>
                <c:pt idx="29">
                  <c:v>2028</c:v>
                </c:pt>
                <c:pt idx="30">
                  <c:v>2029</c:v>
                </c:pt>
                <c:pt idx="31">
                  <c:v>2030</c:v>
                </c:pt>
              </c:numCache>
            </c:numRef>
          </c:cat>
          <c:val>
            <c:numRef>
              <c:f>'Children-Stock,Inflow,outflow'!$B$9:$AG$9</c:f>
              <c:numCache>
                <c:formatCode>General</c:formatCode>
                <c:ptCount val="32"/>
                <c:pt idx="0">
                  <c:v>187612</c:v>
                </c:pt>
                <c:pt idx="1">
                  <c:v>189837</c:v>
                </c:pt>
                <c:pt idx="2">
                  <c:v>192649</c:v>
                </c:pt>
                <c:pt idx="3">
                  <c:v>198262</c:v>
                </c:pt>
                <c:pt idx="4">
                  <c:v>205172</c:v>
                </c:pt>
                <c:pt idx="5">
                  <c:v>213097</c:v>
                </c:pt>
                <c:pt idx="6">
                  <c:v>223501</c:v>
                </c:pt>
                <c:pt idx="7">
                  <c:v>234948</c:v>
                </c:pt>
                <c:pt idx="8">
                  <c:v>249815</c:v>
                </c:pt>
                <c:pt idx="9">
                  <c:v>261886</c:v>
                </c:pt>
                <c:pt idx="10">
                  <c:v>270174</c:v>
                </c:pt>
                <c:pt idx="11">
                  <c:v>277139</c:v>
                </c:pt>
                <c:pt idx="12">
                  <c:v>282737</c:v>
                </c:pt>
                <c:pt idx="13">
                  <c:v>286153</c:v>
                </c:pt>
                <c:pt idx="14">
                  <c:v>287177</c:v>
                </c:pt>
                <c:pt idx="15">
                  <c:v>286414</c:v>
                </c:pt>
                <c:pt idx="16">
                  <c:v>283608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5D-4FB5-9396-3BC2ADB06AFD}"/>
            </c:ext>
          </c:extLst>
        </c:ser>
        <c:ser>
          <c:idx val="1"/>
          <c:order val="1"/>
          <c:spPr>
            <a:pattFill prst="lt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/>
              </a:solidFill>
              <a:prstDash val="sysDot"/>
            </a:ln>
            <a:effectLst/>
          </c:spPr>
          <c:invertIfNegative val="0"/>
          <c:cat>
            <c:numRef>
              <c:f>'Children-Stock,Inflow,outflow'!$B$1:$AG$1</c:f>
              <c:numCache>
                <c:formatCode>General</c:formatCode>
                <c:ptCount val="32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  <c:pt idx="18">
                  <c:v>2017</c:v>
                </c:pt>
                <c:pt idx="19">
                  <c:v>2018</c:v>
                </c:pt>
                <c:pt idx="20">
                  <c:v>2019</c:v>
                </c:pt>
                <c:pt idx="21">
                  <c:v>2020</c:v>
                </c:pt>
                <c:pt idx="22">
                  <c:v>2021</c:v>
                </c:pt>
                <c:pt idx="23">
                  <c:v>2022</c:v>
                </c:pt>
                <c:pt idx="24">
                  <c:v>2023</c:v>
                </c:pt>
                <c:pt idx="25">
                  <c:v>2024</c:v>
                </c:pt>
                <c:pt idx="26">
                  <c:v>2025</c:v>
                </c:pt>
                <c:pt idx="27">
                  <c:v>2026</c:v>
                </c:pt>
                <c:pt idx="28">
                  <c:v>2027</c:v>
                </c:pt>
                <c:pt idx="29">
                  <c:v>2028</c:v>
                </c:pt>
                <c:pt idx="30">
                  <c:v>2029</c:v>
                </c:pt>
                <c:pt idx="31">
                  <c:v>2030</c:v>
                </c:pt>
              </c:numCache>
            </c:numRef>
          </c:cat>
          <c:val>
            <c:numRef>
              <c:f>'Children-Stock,Inflow,outflow'!$B$10:$AG$10</c:f>
              <c:numCache>
                <c:formatCode>General</c:formatCode>
                <c:ptCount val="32"/>
                <c:pt idx="17" formatCode="0">
                  <c:v>279115.64936616865</c:v>
                </c:pt>
                <c:pt idx="18" formatCode="0">
                  <c:v>278176.29366031638</c:v>
                </c:pt>
                <c:pt idx="19" formatCode="0">
                  <c:v>278683.78781356144</c:v>
                </c:pt>
                <c:pt idx="20" formatCode="0">
                  <c:v>279945.79879753327</c:v>
                </c:pt>
                <c:pt idx="21" formatCode="0">
                  <c:v>283333.9595971427</c:v>
                </c:pt>
                <c:pt idx="22" formatCode="0">
                  <c:v>287349.41285503394</c:v>
                </c:pt>
                <c:pt idx="23" formatCode="0">
                  <c:v>292074.5077526574</c:v>
                </c:pt>
                <c:pt idx="24" formatCode="0">
                  <c:v>296757.0524849724</c:v>
                </c:pt>
                <c:pt idx="25" formatCode="0">
                  <c:v>300763.7768889133</c:v>
                </c:pt>
                <c:pt idx="26" formatCode="0">
                  <c:v>303869.11260694015</c:v>
                </c:pt>
                <c:pt idx="27" formatCode="0">
                  <c:v>306137.78187960072</c:v>
                </c:pt>
                <c:pt idx="28" formatCode="0">
                  <c:v>307772.34111226443</c:v>
                </c:pt>
                <c:pt idx="29" formatCode="0">
                  <c:v>308978.71640431875</c:v>
                </c:pt>
                <c:pt idx="30" formatCode="0">
                  <c:v>309863.57111948432</c:v>
                </c:pt>
                <c:pt idx="31" formatCode="0">
                  <c:v>310561.07491067564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5D-4FB5-9396-3BC2ADB06A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9290032"/>
        <c:axId val="499287736"/>
      </c:barChart>
      <c:catAx>
        <c:axId val="49929003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99287736"/>
        <c:crosses val="autoZero"/>
        <c:auto val="1"/>
        <c:lblAlgn val="ctr"/>
        <c:lblOffset val="100"/>
        <c:noMultiLvlLbl val="0"/>
      </c:catAx>
      <c:valAx>
        <c:axId val="499287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99290032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875648023169669E-2"/>
          <c:y val="3.0933962080321127E-2"/>
          <c:w val="0.91926953393321387"/>
          <c:h val="0.91862400640338637"/>
        </c:manualLayout>
      </c:layout>
      <c:lineChart>
        <c:grouping val="standard"/>
        <c:varyColors val="0"/>
        <c:ser>
          <c:idx val="0"/>
          <c:order val="0"/>
          <c:tx>
            <c:v>Inflow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'Children-Stock,Inflow,outflow'!$C$1:$AG$1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'Children-Stock,Inflow,outflow'!$C$19:$R$19</c:f>
              <c:numCache>
                <c:formatCode>General</c:formatCode>
                <c:ptCount val="16"/>
                <c:pt idx="0">
                  <c:v>51922</c:v>
                </c:pt>
                <c:pt idx="1">
                  <c:v>53594</c:v>
                </c:pt>
                <c:pt idx="2">
                  <c:v>58356</c:v>
                </c:pt>
                <c:pt idx="3">
                  <c:v>59847</c:v>
                </c:pt>
                <c:pt idx="4">
                  <c:v>61100</c:v>
                </c:pt>
                <c:pt idx="5">
                  <c:v>65495</c:v>
                </c:pt>
                <c:pt idx="6">
                  <c:v>67715</c:v>
                </c:pt>
                <c:pt idx="7">
                  <c:v>70067</c:v>
                </c:pt>
                <c:pt idx="8">
                  <c:v>67168</c:v>
                </c:pt>
                <c:pt idx="9">
                  <c:v>65306</c:v>
                </c:pt>
                <c:pt idx="10">
                  <c:v>65070</c:v>
                </c:pt>
                <c:pt idx="11">
                  <c:v>63836</c:v>
                </c:pt>
                <c:pt idx="12">
                  <c:v>63473</c:v>
                </c:pt>
                <c:pt idx="13">
                  <c:v>61370</c:v>
                </c:pt>
                <c:pt idx="14">
                  <c:v>61482</c:v>
                </c:pt>
                <c:pt idx="15">
                  <c:v>60981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316-4928-8900-1163CE454DB0}"/>
            </c:ext>
          </c:extLst>
        </c:ser>
        <c:ser>
          <c:idx val="1"/>
          <c:order val="1"/>
          <c:tx>
            <c:v>Projected_in</c:v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'Children-Stock,Inflow,outflow'!$C$1:$AG$1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'Children-Stock,Inflow,outflow'!$C$20:$AG$20</c:f>
              <c:numCache>
                <c:formatCode>General</c:formatCode>
                <c:ptCount val="31"/>
                <c:pt idx="16">
                  <c:v>58110.568079013756</c:v>
                </c:pt>
                <c:pt idx="17">
                  <c:v>63116.189601922168</c:v>
                </c:pt>
                <c:pt idx="18">
                  <c:v>63237.687863449071</c:v>
                </c:pt>
                <c:pt idx="19">
                  <c:v>63858.290899322674</c:v>
                </c:pt>
                <c:pt idx="20">
                  <c:v>64494.048533931731</c:v>
                </c:pt>
                <c:pt idx="21">
                  <c:v>65231.691460586997</c:v>
                </c:pt>
                <c:pt idx="22">
                  <c:v>65963.788614553632</c:v>
                </c:pt>
                <c:pt idx="23">
                  <c:v>66513.496281611151</c:v>
                </c:pt>
                <c:pt idx="24">
                  <c:v>66923.802435368154</c:v>
                </c:pt>
                <c:pt idx="25">
                  <c:v>67202.548446692817</c:v>
                </c:pt>
                <c:pt idx="26">
                  <c:v>67421.41722397384</c:v>
                </c:pt>
                <c:pt idx="27">
                  <c:v>67584.819438165316</c:v>
                </c:pt>
                <c:pt idx="28">
                  <c:v>67740.779055366103</c:v>
                </c:pt>
                <c:pt idx="29">
                  <c:v>67854.288536817679</c:v>
                </c:pt>
                <c:pt idx="30">
                  <c:v>67943.671616614054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316-4928-8900-1163CE454DB0}"/>
            </c:ext>
          </c:extLst>
        </c:ser>
        <c:ser>
          <c:idx val="2"/>
          <c:order val="2"/>
          <c:tx>
            <c:v>outflow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'Children-Stock,Inflow,outflow'!$C$1:$AG$1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'Children-Stock,Inflow,outflow'!$C$22:$R$22</c:f>
              <c:numCache>
                <c:formatCode>General</c:formatCode>
                <c:ptCount val="16"/>
                <c:pt idx="0">
                  <c:v>49697</c:v>
                </c:pt>
                <c:pt idx="1">
                  <c:v>50782</c:v>
                </c:pt>
                <c:pt idx="2">
                  <c:v>52743</c:v>
                </c:pt>
                <c:pt idx="3">
                  <c:v>52937</c:v>
                </c:pt>
                <c:pt idx="4">
                  <c:v>53175</c:v>
                </c:pt>
                <c:pt idx="5">
                  <c:v>55091</c:v>
                </c:pt>
                <c:pt idx="6">
                  <c:v>56268</c:v>
                </c:pt>
                <c:pt idx="7">
                  <c:v>55200</c:v>
                </c:pt>
                <c:pt idx="8">
                  <c:v>55097</c:v>
                </c:pt>
                <c:pt idx="9">
                  <c:v>57018</c:v>
                </c:pt>
                <c:pt idx="10">
                  <c:v>58105</c:v>
                </c:pt>
                <c:pt idx="11">
                  <c:v>58238</c:v>
                </c:pt>
                <c:pt idx="12">
                  <c:v>60057</c:v>
                </c:pt>
                <c:pt idx="13">
                  <c:v>60346</c:v>
                </c:pt>
                <c:pt idx="14">
                  <c:v>62245</c:v>
                </c:pt>
                <c:pt idx="15">
                  <c:v>63787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316-4928-8900-1163CE454DB0}"/>
            </c:ext>
          </c:extLst>
        </c:ser>
        <c:ser>
          <c:idx val="3"/>
          <c:order val="3"/>
          <c:tx>
            <c:v>Projected_out</c:v>
          </c:tx>
          <c:spPr>
            <a:ln w="28575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'Children-Stock,Inflow,outflow'!$C$1:$AG$1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'Children-Stock,Inflow,outflow'!$C$23:$AG$23</c:f>
              <c:numCache>
                <c:formatCode>General</c:formatCode>
                <c:ptCount val="31"/>
                <c:pt idx="16">
                  <c:v>62655.563713445576</c:v>
                </c:pt>
                <c:pt idx="17">
                  <c:v>64055.545307774461</c:v>
                </c:pt>
                <c:pt idx="18">
                  <c:v>62730.193710204017</c:v>
                </c:pt>
                <c:pt idx="19">
                  <c:v>62596.27991535086</c:v>
                </c:pt>
                <c:pt idx="20">
                  <c:v>61105.887734322263</c:v>
                </c:pt>
                <c:pt idx="21">
                  <c:v>61216.238202695742</c:v>
                </c:pt>
                <c:pt idx="22">
                  <c:v>61238.693716930189</c:v>
                </c:pt>
                <c:pt idx="23">
                  <c:v>61830.951549296122</c:v>
                </c:pt>
                <c:pt idx="24">
                  <c:v>62917.078031427322</c:v>
                </c:pt>
                <c:pt idx="25">
                  <c:v>64097.212728665894</c:v>
                </c:pt>
                <c:pt idx="26">
                  <c:v>65152.747951313308</c:v>
                </c:pt>
                <c:pt idx="27">
                  <c:v>65950.260205501632</c:v>
                </c:pt>
                <c:pt idx="28">
                  <c:v>66534.40376331174</c:v>
                </c:pt>
                <c:pt idx="29">
                  <c:v>66969.433821652114</c:v>
                </c:pt>
                <c:pt idx="30">
                  <c:v>67246.167825422803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316-4928-8900-1163CE454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73004080"/>
        <c:axId val="573004408"/>
      </c:lineChart>
      <c:catAx>
        <c:axId val="57300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73004408"/>
        <c:crosses val="autoZero"/>
        <c:auto val="1"/>
        <c:lblAlgn val="ctr"/>
        <c:lblOffset val="100"/>
        <c:tickLblSkip val="5"/>
        <c:noMultiLvlLbl val="0"/>
      </c:catAx>
      <c:valAx>
        <c:axId val="573004408"/>
        <c:scaling>
          <c:orientation val="minMax"/>
          <c:max val="7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dirty="0" smtClean="0"/>
                  <a:t>Cap</a:t>
                </a:r>
                <a:r>
                  <a:rPr lang="nb-NO" dirty="0" smtClean="0"/>
                  <a:t>ita</a:t>
                </a:r>
                <a:endParaRPr lang="en-IN" dirty="0" smtClean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b-N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73004080"/>
        <c:crosses val="autoZero"/>
        <c:crossBetween val="between"/>
        <c:dispUnits>
          <c:builtInUnit val="ten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Stock</a:t>
            </a:r>
            <a:r>
              <a:rPr lang="en-US" baseline="0"/>
              <a:t>_TJ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Stock_TJ!$B$2</c:f>
              <c:strCache>
                <c:ptCount val="1"/>
                <c:pt idx="0">
                  <c:v>BarneBackground</c:v>
                </c:pt>
              </c:strCache>
            </c:strRef>
          </c:tx>
          <c:spPr>
            <a:ln w="1270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Stock_TJ!$B$3:$B$44</c:f>
              <c:numCache>
                <c:formatCode>General</c:formatCode>
                <c:ptCount val="42"/>
                <c:pt idx="0">
                  <c:v>26511.377459749601</c:v>
                </c:pt>
                <c:pt idx="1">
                  <c:v>25705.039413382201</c:v>
                </c:pt>
                <c:pt idx="2">
                  <c:v>26478.166484417699</c:v>
                </c:pt>
                <c:pt idx="3">
                  <c:v>27280.702920921402</c:v>
                </c:pt>
                <c:pt idx="4">
                  <c:v>27999.473389355699</c:v>
                </c:pt>
                <c:pt idx="5">
                  <c:v>29895.102409638599</c:v>
                </c:pt>
                <c:pt idx="6">
                  <c:v>30157.737520367398</c:v>
                </c:pt>
                <c:pt idx="7">
                  <c:v>32625.779830639</c:v>
                </c:pt>
                <c:pt idx="8">
                  <c:v>31867.804082789899</c:v>
                </c:pt>
                <c:pt idx="9">
                  <c:v>35908.858737864102</c:v>
                </c:pt>
                <c:pt idx="10">
                  <c:v>38003.219301539597</c:v>
                </c:pt>
                <c:pt idx="11">
                  <c:v>39130.715636822199</c:v>
                </c:pt>
                <c:pt idx="12">
                  <c:v>38736.991112601703</c:v>
                </c:pt>
                <c:pt idx="13">
                  <c:v>12108.2068545934</c:v>
                </c:pt>
                <c:pt idx="14">
                  <c:v>12008.529709998</c:v>
                </c:pt>
                <c:pt idx="15">
                  <c:v>11333.606051164301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5BB-4F34-9692-1C5DA907772A}"/>
            </c:ext>
          </c:extLst>
        </c:ser>
        <c:ser>
          <c:idx val="1"/>
          <c:order val="1"/>
          <c:tx>
            <c:strRef>
              <c:f>Stock_TJ!$C$2</c:f>
              <c:strCache>
                <c:ptCount val="1"/>
                <c:pt idx="0">
                  <c:v>BarneBackground</c:v>
                </c:pt>
              </c:strCache>
            </c:strRef>
          </c:tx>
          <c:spPr>
            <a:ln w="12700" cap="rnd">
              <a:solidFill>
                <a:srgbClr val="7030A0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Stock_TJ!$C$3:$C$44</c:f>
              <c:numCache>
                <c:formatCode>General</c:formatCode>
                <c:ptCount val="42"/>
                <c:pt idx="15">
                  <c:v>11333.606051164301</c:v>
                </c:pt>
                <c:pt idx="16">
                  <c:v>12182.045708088001</c:v>
                </c:pt>
                <c:pt idx="17">
                  <c:v>12365.309509176101</c:v>
                </c:pt>
                <c:pt idx="18">
                  <c:v>12342.812451481201</c:v>
                </c:pt>
                <c:pt idx="19">
                  <c:v>12614.678080559001</c:v>
                </c:pt>
                <c:pt idx="20">
                  <c:v>13057.567420810399</c:v>
                </c:pt>
                <c:pt idx="21">
                  <c:v>13871.1857385851</c:v>
                </c:pt>
                <c:pt idx="22">
                  <c:v>14817.6899428284</c:v>
                </c:pt>
                <c:pt idx="23">
                  <c:v>15895.7168560596</c:v>
                </c:pt>
                <c:pt idx="24">
                  <c:v>16987.2220040108</c:v>
                </c:pt>
                <c:pt idx="25">
                  <c:v>17987.4298311647</c:v>
                </c:pt>
                <c:pt idx="26">
                  <c:v>18848.681153526999</c:v>
                </c:pt>
                <c:pt idx="27">
                  <c:v>19587.664975608099</c:v>
                </c:pt>
                <c:pt idx="28">
                  <c:v>20211.964735930698</c:v>
                </c:pt>
                <c:pt idx="29">
                  <c:v>20760.842758096202</c:v>
                </c:pt>
                <c:pt idx="30">
                  <c:v>21238.0682540786</c:v>
                </c:pt>
                <c:pt idx="31">
                  <c:v>21641.611463022698</c:v>
                </c:pt>
                <c:pt idx="32">
                  <c:v>21979.761452635499</c:v>
                </c:pt>
                <c:pt idx="33">
                  <c:v>22288.322506812601</c:v>
                </c:pt>
                <c:pt idx="34">
                  <c:v>22575.629559274701</c:v>
                </c:pt>
                <c:pt idx="35">
                  <c:v>22816.1476457514</c:v>
                </c:pt>
                <c:pt idx="36">
                  <c:v>23085.8164946709</c:v>
                </c:pt>
                <c:pt idx="37">
                  <c:v>23371.1877231041</c:v>
                </c:pt>
                <c:pt idx="38">
                  <c:v>23676.257307444699</c:v>
                </c:pt>
                <c:pt idx="39">
                  <c:v>24001.500206181601</c:v>
                </c:pt>
                <c:pt idx="40">
                  <c:v>24346.371970158201</c:v>
                </c:pt>
                <c:pt idx="41">
                  <c:v>24718.2258058181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5BB-4F34-9692-1C5DA907772A}"/>
            </c:ext>
          </c:extLst>
        </c:ser>
        <c:ser>
          <c:idx val="2"/>
          <c:order val="2"/>
          <c:tx>
            <c:strRef>
              <c:f>Stock_TJ!$D$2</c:f>
              <c:strCache>
                <c:ptCount val="1"/>
                <c:pt idx="0">
                  <c:v>Relevant Background</c:v>
                </c:pt>
              </c:strCache>
            </c:strRef>
          </c:tx>
          <c:spPr>
            <a:ln w="12700" cap="rnd">
              <a:solidFill>
                <a:srgbClr val="CC00FF"/>
              </a:solidFill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Stock_TJ!$D$3:$D$44</c:f>
              <c:numCache>
                <c:formatCode>General</c:formatCode>
                <c:ptCount val="42"/>
                <c:pt idx="0">
                  <c:v>1450.6225402504499</c:v>
                </c:pt>
                <c:pt idx="1">
                  <c:v>1951.9605866177801</c:v>
                </c:pt>
                <c:pt idx="2">
                  <c:v>2084.8335155822901</c:v>
                </c:pt>
                <c:pt idx="3">
                  <c:v>2327.2970790785998</c:v>
                </c:pt>
                <c:pt idx="4">
                  <c:v>2662.52661064426</c:v>
                </c:pt>
                <c:pt idx="5">
                  <c:v>3078.8975903614501</c:v>
                </c:pt>
                <c:pt idx="6">
                  <c:v>5851.26247963265</c:v>
                </c:pt>
                <c:pt idx="7">
                  <c:v>7007.2201693610496</c:v>
                </c:pt>
                <c:pt idx="8">
                  <c:v>10477.1959172101</c:v>
                </c:pt>
                <c:pt idx="9">
                  <c:v>7784.1412621359204</c:v>
                </c:pt>
                <c:pt idx="10">
                  <c:v>6559.7806984603803</c:v>
                </c:pt>
                <c:pt idx="11">
                  <c:v>5614.2843631778096</c:v>
                </c:pt>
                <c:pt idx="12">
                  <c:v>6132.0088873983404</c:v>
                </c:pt>
                <c:pt idx="13">
                  <c:v>2166.5084837423101</c:v>
                </c:pt>
                <c:pt idx="14">
                  <c:v>2148.6733590211602</c:v>
                </c:pt>
                <c:pt idx="15">
                  <c:v>4721.6145569804003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5BB-4F34-9692-1C5DA907772A}"/>
            </c:ext>
          </c:extLst>
        </c:ser>
        <c:ser>
          <c:idx val="3"/>
          <c:order val="3"/>
          <c:tx>
            <c:strRef>
              <c:f>Stock_TJ!$E$2</c:f>
              <c:strCache>
                <c:ptCount val="1"/>
                <c:pt idx="0">
                  <c:v>Relevant Background</c:v>
                </c:pt>
              </c:strCache>
            </c:strRef>
          </c:tx>
          <c:spPr>
            <a:ln w="12700" cap="rnd">
              <a:solidFill>
                <a:srgbClr val="CC00FF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Stock_TJ!$E$3:$E$44</c:f>
              <c:numCache>
                <c:formatCode>General</c:formatCode>
                <c:ptCount val="42"/>
                <c:pt idx="15">
                  <c:v>4721.6145569804003</c:v>
                </c:pt>
                <c:pt idx="16">
                  <c:v>5075.0770839789302</c:v>
                </c:pt>
                <c:pt idx="17">
                  <c:v>5027.7780977682996</c:v>
                </c:pt>
                <c:pt idx="18">
                  <c:v>4975.3325462037701</c:v>
                </c:pt>
                <c:pt idx="19">
                  <c:v>4920.3043820037401</c:v>
                </c:pt>
                <c:pt idx="20">
                  <c:v>4862.96383134397</c:v>
                </c:pt>
                <c:pt idx="21">
                  <c:v>4801.9893771530096</c:v>
                </c:pt>
                <c:pt idx="22">
                  <c:v>4738.4112979687097</c:v>
                </c:pt>
                <c:pt idx="23">
                  <c:v>4668.8787992052803</c:v>
                </c:pt>
                <c:pt idx="24">
                  <c:v>4596.1830559786504</c:v>
                </c:pt>
                <c:pt idx="25">
                  <c:v>4520.15710800332</c:v>
                </c:pt>
                <c:pt idx="26">
                  <c:v>4436.2720255977902</c:v>
                </c:pt>
                <c:pt idx="27">
                  <c:v>4350.6429835840099</c:v>
                </c:pt>
                <c:pt idx="28">
                  <c:v>4255.16525001633</c:v>
                </c:pt>
                <c:pt idx="29">
                  <c:v>4155.2665123561701</c:v>
                </c:pt>
                <c:pt idx="30">
                  <c:v>4046.01246687193</c:v>
                </c:pt>
                <c:pt idx="31">
                  <c:v>3920.22328117494</c:v>
                </c:pt>
                <c:pt idx="32">
                  <c:v>3781.7173941451001</c:v>
                </c:pt>
                <c:pt idx="33">
                  <c:v>3642.8930378375999</c:v>
                </c:pt>
                <c:pt idx="34">
                  <c:v>3504.4845837776702</c:v>
                </c:pt>
                <c:pt idx="35">
                  <c:v>3353.3449701804302</c:v>
                </c:pt>
                <c:pt idx="36">
                  <c:v>3213.8751540589701</c:v>
                </c:pt>
                <c:pt idx="37">
                  <c:v>3075.7173100771802</c:v>
                </c:pt>
                <c:pt idx="38">
                  <c:v>2938.80515305684</c:v>
                </c:pt>
                <c:pt idx="39">
                  <c:v>2801.02456351929</c:v>
                </c:pt>
                <c:pt idx="40">
                  <c:v>2664.4263282674701</c:v>
                </c:pt>
                <c:pt idx="41">
                  <c:v>2532.5156491611701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5BB-4F34-9692-1C5DA907772A}"/>
            </c:ext>
          </c:extLst>
        </c:ser>
        <c:ser>
          <c:idx val="4"/>
          <c:order val="4"/>
          <c:tx>
            <c:strRef>
              <c:f>Stock_TJ!$F$2</c:f>
              <c:strCache>
                <c:ptCount val="1"/>
                <c:pt idx="0">
                  <c:v>Other Background </c:v>
                </c:pt>
              </c:strCache>
            </c:strRef>
          </c:tx>
          <c:spPr>
            <a:ln w="12700" cap="rnd">
              <a:solidFill>
                <a:srgbClr val="FF99FF"/>
              </a:solidFill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Stock_TJ!$F$3:$F$44</c:f>
              <c:numCache>
                <c:formatCode>General</c:formatCode>
                <c:ptCount val="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30549.2846616643</c:v>
                </c:pt>
                <c:pt idx="14">
                  <c:v>30297.796930980901</c:v>
                </c:pt>
                <c:pt idx="15">
                  <c:v>22116.7177195166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5BB-4F34-9692-1C5DA907772A}"/>
            </c:ext>
          </c:extLst>
        </c:ser>
        <c:ser>
          <c:idx val="5"/>
          <c:order val="5"/>
          <c:tx>
            <c:strRef>
              <c:f>Stock_TJ!$G$2</c:f>
              <c:strCache>
                <c:ptCount val="1"/>
                <c:pt idx="0">
                  <c:v>Other Background </c:v>
                </c:pt>
              </c:strCache>
            </c:strRef>
          </c:tx>
          <c:spPr>
            <a:ln w="12700" cap="rnd">
              <a:solidFill>
                <a:srgbClr val="FF99FF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Stock_TJ!$G$3:$G$44</c:f>
              <c:numCache>
                <c:formatCode>General</c:formatCode>
                <c:ptCount val="42"/>
                <c:pt idx="15">
                  <c:v>22116.7177195166</c:v>
                </c:pt>
                <c:pt idx="16">
                  <c:v>23772.386736907301</c:v>
                </c:pt>
                <c:pt idx="17">
                  <c:v>23458.1119905421</c:v>
                </c:pt>
                <c:pt idx="18">
                  <c:v>23130.2095884222</c:v>
                </c:pt>
                <c:pt idx="19">
                  <c:v>22799.6836016958</c:v>
                </c:pt>
                <c:pt idx="20">
                  <c:v>22467.918503332199</c:v>
                </c:pt>
                <c:pt idx="21">
                  <c:v>22127.920681785599</c:v>
                </c:pt>
                <c:pt idx="22">
                  <c:v>21785.0087999075</c:v>
                </c:pt>
                <c:pt idx="23">
                  <c:v>21420.433242865201</c:v>
                </c:pt>
                <c:pt idx="24">
                  <c:v>21049.728036808701</c:v>
                </c:pt>
                <c:pt idx="25">
                  <c:v>20673.528747238201</c:v>
                </c:pt>
                <c:pt idx="26">
                  <c:v>20267.9202951718</c:v>
                </c:pt>
                <c:pt idx="27">
                  <c:v>19864.6098349944</c:v>
                </c:pt>
                <c:pt idx="28">
                  <c:v>19417.159895007499</c:v>
                </c:pt>
                <c:pt idx="29">
                  <c:v>18955.796779740202</c:v>
                </c:pt>
                <c:pt idx="30">
                  <c:v>18449.928428748099</c:v>
                </c:pt>
                <c:pt idx="31">
                  <c:v>17857.251589370899</c:v>
                </c:pt>
                <c:pt idx="32">
                  <c:v>17197.0488916508</c:v>
                </c:pt>
                <c:pt idx="33">
                  <c:v>16537.414303510799</c:v>
                </c:pt>
                <c:pt idx="34">
                  <c:v>15882.720757164499</c:v>
                </c:pt>
                <c:pt idx="35">
                  <c:v>15158.4895384335</c:v>
                </c:pt>
                <c:pt idx="36">
                  <c:v>14500.4963866342</c:v>
                </c:pt>
                <c:pt idx="37">
                  <c:v>13851.9410238198</c:v>
                </c:pt>
                <c:pt idx="38">
                  <c:v>13212.766533492801</c:v>
                </c:pt>
                <c:pt idx="39">
                  <c:v>12572.5431977343</c:v>
                </c:pt>
                <c:pt idx="40">
                  <c:v>11942.4039029014</c:v>
                </c:pt>
                <c:pt idx="41">
                  <c:v>11342.899451075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5BB-4F34-9692-1C5DA907772A}"/>
            </c:ext>
          </c:extLst>
        </c:ser>
        <c:ser>
          <c:idx val="6"/>
          <c:order val="6"/>
          <c:tx>
            <c:strRef>
              <c:f>Stock_TJ!$H$2</c:f>
              <c:strCache>
                <c:ptCount val="1"/>
                <c:pt idx="0">
                  <c:v>BarneBackground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Stock_TJ!$H$3:$H$44</c:f>
              <c:numCache>
                <c:formatCode>General</c:formatCode>
                <c:ptCount val="42"/>
                <c:pt idx="0">
                  <c:v>15036.132273808</c:v>
                </c:pt>
                <c:pt idx="1">
                  <c:v>15361.151254480301</c:v>
                </c:pt>
                <c:pt idx="2">
                  <c:v>16065.9342143228</c:v>
                </c:pt>
                <c:pt idx="3">
                  <c:v>17045.713356108699</c:v>
                </c:pt>
                <c:pt idx="4">
                  <c:v>18296.446476857</c:v>
                </c:pt>
                <c:pt idx="5">
                  <c:v>19834.766506426</c:v>
                </c:pt>
                <c:pt idx="6">
                  <c:v>20296.454147324199</c:v>
                </c:pt>
                <c:pt idx="7">
                  <c:v>21284.112303881098</c:v>
                </c:pt>
                <c:pt idx="8">
                  <c:v>21549.748054509</c:v>
                </c:pt>
                <c:pt idx="9">
                  <c:v>23049.669054535902</c:v>
                </c:pt>
                <c:pt idx="10">
                  <c:v>23827.639872799999</c:v>
                </c:pt>
                <c:pt idx="11">
                  <c:v>24657.913504716598</c:v>
                </c:pt>
                <c:pt idx="12">
                  <c:v>25782.865288129698</c:v>
                </c:pt>
                <c:pt idx="13">
                  <c:v>26926.856379177301</c:v>
                </c:pt>
                <c:pt idx="14">
                  <c:v>28149.425477634799</c:v>
                </c:pt>
                <c:pt idx="15">
                  <c:v>25441.040859769098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5BB-4F34-9692-1C5DA907772A}"/>
            </c:ext>
          </c:extLst>
        </c:ser>
        <c:ser>
          <c:idx val="7"/>
          <c:order val="7"/>
          <c:tx>
            <c:strRef>
              <c:f>Stock_TJ!$I$2</c:f>
              <c:strCache>
                <c:ptCount val="1"/>
              </c:strCache>
            </c:strRef>
          </c:tx>
          <c:spPr>
            <a:ln w="1270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Stock_TJ!$I$3:$I$44</c:f>
              <c:numCache>
                <c:formatCode>General</c:formatCode>
                <c:ptCount val="42"/>
                <c:pt idx="15">
                  <c:v>25441.040859769098</c:v>
                </c:pt>
                <c:pt idx="16">
                  <c:v>26775.8297631967</c:v>
                </c:pt>
                <c:pt idx="17">
                  <c:v>26994.8454223687</c:v>
                </c:pt>
                <c:pt idx="18">
                  <c:v>27070.039775380599</c:v>
                </c:pt>
                <c:pt idx="19">
                  <c:v>27378.785190562499</c:v>
                </c:pt>
                <c:pt idx="20">
                  <c:v>27828.307267910601</c:v>
                </c:pt>
                <c:pt idx="21">
                  <c:v>28540.5242455427</c:v>
                </c:pt>
                <c:pt idx="22">
                  <c:v>29319.504170942801</c:v>
                </c:pt>
                <c:pt idx="23">
                  <c:v>30177.261262435601</c:v>
                </c:pt>
                <c:pt idx="24">
                  <c:v>31026.967118303699</c:v>
                </c:pt>
                <c:pt idx="25">
                  <c:v>31778.174128714702</c:v>
                </c:pt>
                <c:pt idx="26">
                  <c:v>32430.062319647299</c:v>
                </c:pt>
                <c:pt idx="27">
                  <c:v>32946.735982116697</c:v>
                </c:pt>
                <c:pt idx="28">
                  <c:v>33374.075251121598</c:v>
                </c:pt>
                <c:pt idx="29">
                  <c:v>33704.855773614298</c:v>
                </c:pt>
                <c:pt idx="30">
                  <c:v>33904.048368800097</c:v>
                </c:pt>
                <c:pt idx="31">
                  <c:v>33996.200237473298</c:v>
                </c:pt>
                <c:pt idx="32">
                  <c:v>34049.075725107999</c:v>
                </c:pt>
                <c:pt idx="33">
                  <c:v>34072.356155380403</c:v>
                </c:pt>
                <c:pt idx="34">
                  <c:v>33997.528124048396</c:v>
                </c:pt>
                <c:pt idx="35">
                  <c:v>33962.855304737997</c:v>
                </c:pt>
                <c:pt idx="36">
                  <c:v>33927.810911765999</c:v>
                </c:pt>
                <c:pt idx="37">
                  <c:v>33900.064879052399</c:v>
                </c:pt>
                <c:pt idx="38">
                  <c:v>33875.965419867098</c:v>
                </c:pt>
                <c:pt idx="39">
                  <c:v>33863.997363343697</c:v>
                </c:pt>
                <c:pt idx="40">
                  <c:v>33883.011574598997</c:v>
                </c:pt>
                <c:pt idx="41">
                  <c:v>33895.590751469397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A5BB-4F34-9692-1C5DA907772A}"/>
            </c:ext>
          </c:extLst>
        </c:ser>
        <c:ser>
          <c:idx val="8"/>
          <c:order val="8"/>
          <c:tx>
            <c:strRef>
              <c:f>Stock_TJ!$J$2</c:f>
              <c:strCache>
                <c:ptCount val="1"/>
                <c:pt idx="0">
                  <c:v>Relevant Background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Stock_TJ!$J$3:$J$44</c:f>
              <c:numCache>
                <c:formatCode>General</c:formatCode>
                <c:ptCount val="4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1015.73504423229</c:v>
                </c:pt>
                <c:pt idx="7">
                  <c:v>1337.0478943022299</c:v>
                </c:pt>
                <c:pt idx="8">
                  <c:v>1231.84936089299</c:v>
                </c:pt>
                <c:pt idx="9">
                  <c:v>1323.4533870328801</c:v>
                </c:pt>
                <c:pt idx="10">
                  <c:v>1744.3588048235299</c:v>
                </c:pt>
                <c:pt idx="11">
                  <c:v>1709.9918025376001</c:v>
                </c:pt>
                <c:pt idx="12">
                  <c:v>1756.45828137235</c:v>
                </c:pt>
                <c:pt idx="13">
                  <c:v>1674.53471884737</c:v>
                </c:pt>
                <c:pt idx="14">
                  <c:v>1580.91000056693</c:v>
                </c:pt>
                <c:pt idx="15">
                  <c:v>1209.2336548692399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A5BB-4F34-9692-1C5DA907772A}"/>
            </c:ext>
          </c:extLst>
        </c:ser>
        <c:ser>
          <c:idx val="9"/>
          <c:order val="9"/>
          <c:tx>
            <c:strRef>
              <c:f>Stock_TJ!$K$2</c:f>
              <c:strCache>
                <c:ptCount val="1"/>
              </c:strCache>
            </c:strRef>
          </c:tx>
          <c:spPr>
            <a:ln w="12700" cap="rnd">
              <a:solidFill>
                <a:schemeClr val="accent5">
                  <a:lumMod val="40000"/>
                  <a:lumOff val="6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Stock_TJ!$K$3:$K$44</c:f>
              <c:numCache>
                <c:formatCode>General</c:formatCode>
                <c:ptCount val="42"/>
                <c:pt idx="15">
                  <c:v>1209.2336548692399</c:v>
                </c:pt>
                <c:pt idx="16">
                  <c:v>1197.43036715723</c:v>
                </c:pt>
                <c:pt idx="17">
                  <c:v>1184.93782221936</c:v>
                </c:pt>
                <c:pt idx="18">
                  <c:v>1171.82989632473</c:v>
                </c:pt>
                <c:pt idx="19">
                  <c:v>1158.1710199136401</c:v>
                </c:pt>
                <c:pt idx="20">
                  <c:v>1143.6462722251999</c:v>
                </c:pt>
                <c:pt idx="21">
                  <c:v>1128.50113688789</c:v>
                </c:pt>
                <c:pt idx="22">
                  <c:v>1111.93722351925</c:v>
                </c:pt>
                <c:pt idx="23">
                  <c:v>1094.6195828514701</c:v>
                </c:pt>
                <c:pt idx="24">
                  <c:v>1076.50896522737</c:v>
                </c:pt>
                <c:pt idx="25">
                  <c:v>1056.5257276908601</c:v>
                </c:pt>
                <c:pt idx="26">
                  <c:v>1036.12692721745</c:v>
                </c:pt>
                <c:pt idx="27">
                  <c:v>1013.38145749809</c:v>
                </c:pt>
                <c:pt idx="28">
                  <c:v>989.58256856312698</c:v>
                </c:pt>
                <c:pt idx="29">
                  <c:v>963.55487709883505</c:v>
                </c:pt>
                <c:pt idx="30">
                  <c:v>933.58733847915698</c:v>
                </c:pt>
                <c:pt idx="31">
                  <c:v>900.58976870479205</c:v>
                </c:pt>
                <c:pt idx="32">
                  <c:v>867.51628270523202</c:v>
                </c:pt>
                <c:pt idx="33">
                  <c:v>834.54185876276199</c:v>
                </c:pt>
                <c:pt idx="34">
                  <c:v>798.53405591090802</c:v>
                </c:pt>
                <c:pt idx="35">
                  <c:v>765.30676865514499</c:v>
                </c:pt>
                <c:pt idx="36">
                  <c:v>732.39204839045703</c:v>
                </c:pt>
                <c:pt idx="37">
                  <c:v>699.77410172044199</c:v>
                </c:pt>
                <c:pt idx="38">
                  <c:v>666.94919976941799</c:v>
                </c:pt>
                <c:pt idx="39">
                  <c:v>634.40549099128702</c:v>
                </c:pt>
                <c:pt idx="40">
                  <c:v>602.978655548078</c:v>
                </c:pt>
                <c:pt idx="41">
                  <c:v>571.15956320769305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A5BB-4F34-9692-1C5DA907772A}"/>
            </c:ext>
          </c:extLst>
        </c:ser>
        <c:ser>
          <c:idx val="10"/>
          <c:order val="10"/>
          <c:tx>
            <c:strRef>
              <c:f>Stock_TJ!$L$2</c:f>
              <c:strCache>
                <c:ptCount val="1"/>
                <c:pt idx="0">
                  <c:v>Other Background </c:v>
                </c:pt>
              </c:strCache>
            </c:strRef>
          </c:tx>
          <c:spPr>
            <a:ln w="12700" cap="rnd">
              <a:solidFill>
                <a:srgbClr val="00FFFF"/>
              </a:solidFill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Stock_TJ!$L$3:$L$44</c:f>
              <c:numCache>
                <c:formatCode>General</c:formatCode>
                <c:ptCount val="42"/>
                <c:pt idx="0">
                  <c:v>1701.86772619197</c:v>
                </c:pt>
                <c:pt idx="1">
                  <c:v>1740.8487455197101</c:v>
                </c:pt>
                <c:pt idx="2">
                  <c:v>1768.06578567719</c:v>
                </c:pt>
                <c:pt idx="3">
                  <c:v>1554.28664389133</c:v>
                </c:pt>
                <c:pt idx="4">
                  <c:v>1410.5535231429899</c:v>
                </c:pt>
                <c:pt idx="5">
                  <c:v>1531.23349357402</c:v>
                </c:pt>
                <c:pt idx="6">
                  <c:v>1834.8108084435501</c:v>
                </c:pt>
                <c:pt idx="7">
                  <c:v>2963.8398018166799</c:v>
                </c:pt>
                <c:pt idx="8">
                  <c:v>4253.4025845980505</c:v>
                </c:pt>
                <c:pt idx="9">
                  <c:v>4551.8775584312698</c:v>
                </c:pt>
                <c:pt idx="10">
                  <c:v>4343.0013223765</c:v>
                </c:pt>
                <c:pt idx="11">
                  <c:v>4654.0946927458499</c:v>
                </c:pt>
                <c:pt idx="12">
                  <c:v>4658.6764304979597</c:v>
                </c:pt>
                <c:pt idx="13">
                  <c:v>4251.6089019753599</c:v>
                </c:pt>
                <c:pt idx="14">
                  <c:v>3486.66452179829</c:v>
                </c:pt>
                <c:pt idx="15">
                  <c:v>2948.3196907698898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A5BB-4F34-9692-1C5DA907772A}"/>
            </c:ext>
          </c:extLst>
        </c:ser>
        <c:ser>
          <c:idx val="11"/>
          <c:order val="11"/>
          <c:tx>
            <c:strRef>
              <c:f>Stock_TJ!$M$2</c:f>
              <c:strCache>
                <c:ptCount val="1"/>
              </c:strCache>
            </c:strRef>
          </c:tx>
          <c:spPr>
            <a:ln w="12700" cap="rnd">
              <a:solidFill>
                <a:srgbClr val="00FFFF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Stock_TJ!$A$3:$A$44</c:f>
              <c:numCache>
                <c:formatCode>General</c:formatCode>
                <c:ptCount val="4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  <c:pt idx="40">
                  <c:v>2040</c:v>
                </c:pt>
                <c:pt idx="41">
                  <c:v>2041</c:v>
                </c:pt>
              </c:numCache>
            </c:numRef>
          </c:cat>
          <c:val>
            <c:numRef>
              <c:f>Stock_TJ!$M$3:$M$44</c:f>
              <c:numCache>
                <c:formatCode>General</c:formatCode>
                <c:ptCount val="42"/>
                <c:pt idx="15">
                  <c:v>2948.3196907698898</c:v>
                </c:pt>
                <c:pt idx="16">
                  <c:v>2908.0663253038701</c:v>
                </c:pt>
                <c:pt idx="17">
                  <c:v>2867.4313555560602</c:v>
                </c:pt>
                <c:pt idx="18">
                  <c:v>2826.4701772563899</c:v>
                </c:pt>
                <c:pt idx="19">
                  <c:v>2785.3460940873902</c:v>
                </c:pt>
                <c:pt idx="20">
                  <c:v>2743.2005518098699</c:v>
                </c:pt>
                <c:pt idx="21">
                  <c:v>2700.6931938960902</c:v>
                </c:pt>
                <c:pt idx="22">
                  <c:v>2655.4986467414101</c:v>
                </c:pt>
                <c:pt idx="23">
                  <c:v>2609.5434922396398</c:v>
                </c:pt>
                <c:pt idx="24">
                  <c:v>2562.90234100513</c:v>
                </c:pt>
                <c:pt idx="25">
                  <c:v>2512.6135443103199</c:v>
                </c:pt>
                <c:pt idx="26">
                  <c:v>2462.60951798718</c:v>
                </c:pt>
                <c:pt idx="27">
                  <c:v>2407.1309568147599</c:v>
                </c:pt>
                <c:pt idx="28">
                  <c:v>2349.9266172713501</c:v>
                </c:pt>
                <c:pt idx="29">
                  <c:v>2287.2005445662899</c:v>
                </c:pt>
                <c:pt idx="30">
                  <c:v>2213.7080645890301</c:v>
                </c:pt>
                <c:pt idx="31">
                  <c:v>2131.8406666807</c:v>
                </c:pt>
                <c:pt idx="32">
                  <c:v>2050.0435624920501</c:v>
                </c:pt>
                <c:pt idx="33">
                  <c:v>1968.85909775501</c:v>
                </c:pt>
                <c:pt idx="34">
                  <c:v>1879.04944562371</c:v>
                </c:pt>
                <c:pt idx="35">
                  <c:v>1797.4546892716101</c:v>
                </c:pt>
                <c:pt idx="36">
                  <c:v>1717.03029674667</c:v>
                </c:pt>
                <c:pt idx="37">
                  <c:v>1637.76921076235</c:v>
                </c:pt>
                <c:pt idx="38">
                  <c:v>1558.3779093833</c:v>
                </c:pt>
                <c:pt idx="39">
                  <c:v>1480.2356097285699</c:v>
                </c:pt>
                <c:pt idx="40">
                  <c:v>1405.8926339647501</c:v>
                </c:pt>
                <c:pt idx="41">
                  <c:v>1331.24399082323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A5BB-4F34-9692-1C5DA9077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830688"/>
        <c:axId val="451832000"/>
      </c:lineChart>
      <c:catAx>
        <c:axId val="451830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51832000"/>
        <c:crosses val="autoZero"/>
        <c:auto val="1"/>
        <c:lblAlgn val="ctr"/>
        <c:lblOffset val="100"/>
        <c:tickLblSkip val="10"/>
        <c:noMultiLvlLbl val="0"/>
      </c:catAx>
      <c:valAx>
        <c:axId val="451832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51830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1.874448792856355E-2"/>
          <c:y val="0.93367858753338639"/>
          <c:w val="0.89900050566182965"/>
          <c:h val="4.885091596892073E-2"/>
        </c:manualLayout>
      </c:layout>
      <c:overlay val="0"/>
      <c:spPr>
        <a:noFill/>
        <a:ln w="12700">
          <a:solidFill>
            <a:srgbClr val="FF99FF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48175-139C-43BA-8215-08C4862CA1D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E1B5D-A1BA-4581-AA59-B677C7F2AD0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2709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Increase in staff follows increase</a:t>
            </a:r>
            <a:r>
              <a:rPr lang="en-IN" baseline="0" dirty="0" smtClean="0"/>
              <a:t> in students </a:t>
            </a:r>
          </a:p>
          <a:p>
            <a:r>
              <a:rPr lang="en-IN" baseline="0" dirty="0" smtClean="0"/>
              <a:t>Upgrading of the </a:t>
            </a:r>
            <a:r>
              <a:rPr lang="en-IN" baseline="0" dirty="0" err="1" smtClean="0"/>
              <a:t>qualifications¨first</a:t>
            </a:r>
            <a:r>
              <a:rPr lang="en-IN" baseline="0" dirty="0" smtClean="0"/>
              <a:t> </a:t>
            </a:r>
          </a:p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A8326-EBF9-4974-BEC3-0AE7DECBC63F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15008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61505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613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4626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5106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665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462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332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6988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0199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7941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04257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2932A-C1E2-4214-8494-606C438157F7}" type="datetimeFigureOut">
              <a:rPr lang="nb-NO" smtClean="0"/>
              <a:t>15.05.2017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12547-3A82-44C1-ADD9-29CB97B46D6C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85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Children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33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IN" dirty="0" smtClean="0"/>
              <a:t>Stock</a:t>
            </a:r>
            <a:endParaRPr lang="nb-NO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86813" y="1366684"/>
          <a:ext cx="11926529" cy="5152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809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212" y="-96531"/>
            <a:ext cx="10515600" cy="1325563"/>
          </a:xfrm>
        </p:spPr>
        <p:txBody>
          <a:bodyPr/>
          <a:lstStyle/>
          <a:p>
            <a:r>
              <a:rPr lang="en-IN" dirty="0" smtClean="0"/>
              <a:t>Inflow/Outflow</a:t>
            </a:r>
            <a:endParaRPr lang="nb-NO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442452" y="786580"/>
          <a:ext cx="10982632" cy="5782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5777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Teachers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4192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92284"/>
              </p:ext>
            </p:extLst>
          </p:nvPr>
        </p:nvGraphicFramePr>
        <p:xfrm>
          <a:off x="196645" y="176982"/>
          <a:ext cx="11995355" cy="6681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7125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6614</TotalTime>
  <Words>24</Words>
  <Application>Microsoft Office PowerPoint</Application>
  <PresentationFormat>Widescreen</PresentationFormat>
  <Paragraphs>10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Children</vt:lpstr>
      <vt:lpstr>Stock</vt:lpstr>
      <vt:lpstr>Inflow/Outflow</vt:lpstr>
      <vt:lpstr>Teachers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</dc:title>
  <dc:creator>Avijit Vinayak Pandit</dc:creator>
  <cp:lastModifiedBy>Avijit Vinayak Pandit</cp:lastModifiedBy>
  <cp:revision>5</cp:revision>
  <dcterms:created xsi:type="dcterms:W3CDTF">2017-05-09T11:50:25Z</dcterms:created>
  <dcterms:modified xsi:type="dcterms:W3CDTF">2017-05-15T22:46:22Z</dcterms:modified>
</cp:coreProperties>
</file>